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9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10F06-FB1E-4569-8E95-937ECB05610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F3270-15CE-4E17-B09E-190D658BAB8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(1)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совершенствование национального законодательства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0B10BA70-BA9E-4D7F-A145-2F0CE1A3F4F2}" type="parTrans" cxnId="{E20F2770-110E-48DC-A376-0BCBE6D3C4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9259209-3E6F-473E-8D38-EEA5DB147872}" type="sibTrans" cxnId="{E20F2770-110E-48DC-A376-0BCBE6D3C42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D9656F-9268-468C-AF0A-8CDCF108D13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реализация ППКР </a:t>
          </a:r>
          <a:r>
            <a: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 9 февраля 2015 года № 43;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4F7371-29AB-4C1B-A43D-1A569FAFBA6C}" type="parTrans" cxnId="{19A8EE39-812A-489B-982B-5F717176FF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204204-AD4B-42EF-90E3-CBC0DEFEB572}" type="sibTrans" cxnId="{19A8EE39-812A-489B-982B-5F717176FF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A62D0C-61C2-4486-A826-1DE6C6FB922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инвентаризация отраслевого законодательства; 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4EFDD8-EAB3-415C-8ECF-AF3FE74C4B40}" type="parTrans" cxnId="{C2813305-5ED9-41A5-AE78-6FB6ED5FB9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D8F4EB-10E9-41F1-BAE3-3467445F793E}" type="sibTrans" cxnId="{C2813305-5ED9-41A5-AE78-6FB6ED5FB91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9B0984-EFAA-4B10-BBA4-695BA0D5E9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(2)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методическое обеспечение безопасности при работе с химическими веществами 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1F3703-438B-46FB-88B9-702AEF9A46EB}" type="parTrans" cxnId="{2D078937-8369-442A-BD94-4F77D5026A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ACE89E-0574-4298-9B39-46DF1387CFFD}" type="sibTrans" cxnId="{2D078937-8369-442A-BD94-4F77D5026AE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B05C6BC-5857-40C1-961A-6B7012D61FC0}">
      <dgm:prSet phldrT="[Текст]" custT="1"/>
      <dgm:spPr/>
      <dgm:t>
        <a:bodyPr/>
        <a:lstStyle/>
        <a:p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разработать и утвердить методику производственного контроля за организацией на рабочем месте предупредительной информации об опасности и мерах безопасности на промышленных предприятиях, использующих опасные химические вещества</a:t>
          </a:r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1A964B5-DF05-41D9-A721-AFF0B9A0FC56}" type="parTrans" cxnId="{B6E32617-648F-4A2C-90AF-413DF2862E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A61F45-31F4-47FD-82EF-90D91E09B05E}" type="sibTrans" cxnId="{B6E32617-648F-4A2C-90AF-413DF2862E4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26190C-5F6B-4E97-B6BA-3FD5B328502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(3)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гармонизация национального законодательства с международной СГС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C808D9E-0DEE-4A50-A985-BA5CFB80E1EA}" type="parTrans" cxnId="{24213219-199E-4B1D-92DD-7CA2036230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D33936-66A8-420C-83DC-A03AC59BFF1F}" type="sibTrans" cxnId="{24213219-199E-4B1D-92DD-7CA20362309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AC384D0-78F0-4C76-B0A6-1AD10076AA34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разработать, переработать отраслевые НПА, привести их в соответствие с международными нормами;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A451AC-6AED-49B5-AC34-ADF29E7D616A}" type="parTrans" cxnId="{A7A75778-B172-4CD7-93BC-938D925DF3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A84A22-85A4-4D39-A9C9-FFB02EA9EB6B}" type="sibTrans" cxnId="{A7A75778-B172-4CD7-93BC-938D925DF3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079A3D-E451-4C48-9B68-E7CDDEEA398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подготовка пакета НПА о внесении изменений и дополнений ;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337B1A-4EB6-44A2-9041-7B855EEBF128}" type="parTrans" cxnId="{AC544B8D-1F0C-4DE4-BCC3-B2DBDBEFE23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E206D0-8723-44F4-BA3F-3008BAAC0BD7}" type="sibTrans" cxnId="{AC544B8D-1F0C-4DE4-BCC3-B2DBDBEFE23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0130E7-7D23-4AD4-901D-9745D70AAC1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разработка и утверждение перечня ХП, подлежащей эколог. стандартизации и сертификации;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2BDD33-8A4E-4210-B2ED-A9B229EC5666}" type="parTrans" cxnId="{D288DBCB-A645-4F36-ABC2-53457CF9E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D66C4B-63A1-41EB-9317-46EEA7744F65}" type="sibTrans" cxnId="{D288DBCB-A645-4F36-ABC2-53457CF9E3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FA9512-5829-4EF3-B2A8-5FEC776B079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переработка 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утверждение обязательных санитарно-гигиенических и экологических нормативов.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54183C-FF0F-4E41-B1E1-E9E006FAE8F4}" type="parTrans" cxnId="{D8B06DB0-482E-4E4D-A105-C8CBB05339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58BC9C-6745-4F0C-B08C-3D69B1FB55B7}" type="sibTrans" cxnId="{D8B06DB0-482E-4E4D-A105-C8CBB05339F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5E1FC-6C24-4845-9CA8-91421EFC8BBF}">
      <dgm:prSet phldrT="[Текст]" custT="1"/>
      <dgm:spPr/>
      <dgm:t>
        <a:bodyPr/>
        <a:lstStyle/>
        <a:p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разработать с учетом СГС предложения для реализации технических регламентов Таможенного союза.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FD421B-3F1D-4197-9D48-7739EB950306}" type="parTrans" cxnId="{825F5686-54E7-4611-8DA4-3ED1204D3DA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064159-EBA5-42D2-B488-99C61C25CB7B}" type="sibTrans" cxnId="{825F5686-54E7-4611-8DA4-3ED1204D3DA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7794B43-5A62-4195-8AEB-5B8CF291357F}" type="pres">
      <dgm:prSet presAssocID="{E7610F06-FB1E-4569-8E95-937ECB05610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315B4C-2805-4D1F-89D0-CAF5FE1B1B39}" type="pres">
      <dgm:prSet presAssocID="{6E8F3270-15CE-4E17-B09E-190D658BAB87}" presName="compNode" presStyleCnt="0"/>
      <dgm:spPr/>
    </dgm:pt>
    <dgm:pt modelId="{76E31156-39E5-421F-BC32-D058B0F98633}" type="pres">
      <dgm:prSet presAssocID="{6E8F3270-15CE-4E17-B09E-190D658BAB87}" presName="aNode" presStyleLbl="bgShp" presStyleIdx="0" presStyleCnt="3"/>
      <dgm:spPr/>
      <dgm:t>
        <a:bodyPr/>
        <a:lstStyle/>
        <a:p>
          <a:endParaRPr lang="ru-RU"/>
        </a:p>
      </dgm:t>
    </dgm:pt>
    <dgm:pt modelId="{D6E0CE02-F7CD-4D32-AC71-0892A550E43C}" type="pres">
      <dgm:prSet presAssocID="{6E8F3270-15CE-4E17-B09E-190D658BAB87}" presName="textNode" presStyleLbl="bgShp" presStyleIdx="0" presStyleCnt="3"/>
      <dgm:spPr/>
      <dgm:t>
        <a:bodyPr/>
        <a:lstStyle/>
        <a:p>
          <a:endParaRPr lang="ru-RU"/>
        </a:p>
      </dgm:t>
    </dgm:pt>
    <dgm:pt modelId="{B1ED31D1-2360-4F4C-81E5-93C435D4417D}" type="pres">
      <dgm:prSet presAssocID="{6E8F3270-15CE-4E17-B09E-190D658BAB87}" presName="compChildNode" presStyleCnt="0"/>
      <dgm:spPr/>
    </dgm:pt>
    <dgm:pt modelId="{405678D9-3C92-4288-B06F-DC7CB99422FC}" type="pres">
      <dgm:prSet presAssocID="{6E8F3270-15CE-4E17-B09E-190D658BAB87}" presName="theInnerList" presStyleCnt="0"/>
      <dgm:spPr/>
    </dgm:pt>
    <dgm:pt modelId="{D747FBA4-5439-4E32-8BE1-0E195B6C7087}" type="pres">
      <dgm:prSet presAssocID="{6CD9656F-9268-468C-AF0A-8CDCF108D13A}" presName="childNode" presStyleLbl="node1" presStyleIdx="0" presStyleCnt="8" custScaleX="136891" custScaleY="504663" custLinFactY="-127346" custLinFactNeighborX="-125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B41DA-208D-40C7-BE07-B24E87D35632}" type="pres">
      <dgm:prSet presAssocID="{6CD9656F-9268-468C-AF0A-8CDCF108D13A}" presName="aSpace2" presStyleCnt="0"/>
      <dgm:spPr/>
    </dgm:pt>
    <dgm:pt modelId="{EA448773-93EA-4941-9A65-312E3424D819}" type="pres">
      <dgm:prSet presAssocID="{ABA62D0C-61C2-4486-A826-1DE6C6FB9223}" presName="childNode" presStyleLbl="node1" presStyleIdx="1" presStyleCnt="8" custScaleX="139365" custScaleY="426752" custLinFactY="-115746" custLinFactNeighborX="-14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B4DAA-86BA-492E-8268-D82A93B7EA1E}" type="pres">
      <dgm:prSet presAssocID="{ABA62D0C-61C2-4486-A826-1DE6C6FB9223}" presName="aSpace2" presStyleCnt="0"/>
      <dgm:spPr/>
    </dgm:pt>
    <dgm:pt modelId="{613FEFFD-BA9F-423F-8C7F-8D76EB0F4197}" type="pres">
      <dgm:prSet presAssocID="{13079A3D-E451-4C48-9B68-E7CDDEEA3982}" presName="childNode" presStyleLbl="node1" presStyleIdx="2" presStyleCnt="8" custScaleX="139350" custScaleY="564187" custLinFactY="-87600" custLinFactNeighborX="-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D5754-1687-45A1-836B-7BF30105EDF0}" type="pres">
      <dgm:prSet presAssocID="{13079A3D-E451-4C48-9B68-E7CDDEEA3982}" presName="aSpace2" presStyleCnt="0"/>
      <dgm:spPr/>
    </dgm:pt>
    <dgm:pt modelId="{3120CB6E-29E5-490E-A3E2-7DCAF420C099}" type="pres">
      <dgm:prSet presAssocID="{8A0130E7-7D23-4AD4-901D-9745D70AAC10}" presName="childNode" presStyleLbl="node1" presStyleIdx="3" presStyleCnt="8" custScaleX="138141" custScaleY="560150" custLinFactY="-30743" custLinFactNeighborX="-62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FB047-0EE7-4440-8BE9-7D1F5A3CE6AB}" type="pres">
      <dgm:prSet presAssocID="{8A0130E7-7D23-4AD4-901D-9745D70AAC10}" presName="aSpace2" presStyleCnt="0"/>
      <dgm:spPr/>
    </dgm:pt>
    <dgm:pt modelId="{BAC24112-27E3-42D0-8825-74FD2712D698}" type="pres">
      <dgm:prSet presAssocID="{4CFA9512-5829-4EF3-B2A8-5FEC776B079E}" presName="childNode" presStyleLbl="node1" presStyleIdx="4" presStyleCnt="8" custScaleX="139016" custScaleY="800080" custLinFactY="42854" custLinFactNeighborX="-15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BF634-AA81-435C-A376-9CFB67F45F73}" type="pres">
      <dgm:prSet presAssocID="{6E8F3270-15CE-4E17-B09E-190D658BAB87}" presName="aSpace" presStyleCnt="0"/>
      <dgm:spPr/>
    </dgm:pt>
    <dgm:pt modelId="{1B3FDEC6-482F-4A80-A885-19DEA9D3073B}" type="pres">
      <dgm:prSet presAssocID="{859B0984-EFAA-4B10-BBA4-695BA0D5E9F4}" presName="compNode" presStyleCnt="0"/>
      <dgm:spPr/>
    </dgm:pt>
    <dgm:pt modelId="{9DF700BE-FA63-4583-8610-DA18D4D22737}" type="pres">
      <dgm:prSet presAssocID="{859B0984-EFAA-4B10-BBA4-695BA0D5E9F4}" presName="aNode" presStyleLbl="bgShp" presStyleIdx="1" presStyleCnt="3" custScaleX="87281"/>
      <dgm:spPr/>
      <dgm:t>
        <a:bodyPr/>
        <a:lstStyle/>
        <a:p>
          <a:endParaRPr lang="ru-RU"/>
        </a:p>
      </dgm:t>
    </dgm:pt>
    <dgm:pt modelId="{1F206B49-A63B-4FEB-A0F4-956BDF9CE1FD}" type="pres">
      <dgm:prSet presAssocID="{859B0984-EFAA-4B10-BBA4-695BA0D5E9F4}" presName="textNode" presStyleLbl="bgShp" presStyleIdx="1" presStyleCnt="3"/>
      <dgm:spPr/>
      <dgm:t>
        <a:bodyPr/>
        <a:lstStyle/>
        <a:p>
          <a:endParaRPr lang="ru-RU"/>
        </a:p>
      </dgm:t>
    </dgm:pt>
    <dgm:pt modelId="{754F44A4-D557-43A7-8698-FBFD65453846}" type="pres">
      <dgm:prSet presAssocID="{859B0984-EFAA-4B10-BBA4-695BA0D5E9F4}" presName="compChildNode" presStyleCnt="0"/>
      <dgm:spPr/>
    </dgm:pt>
    <dgm:pt modelId="{982E2429-94E3-4C10-93A8-6CCCD25047EA}" type="pres">
      <dgm:prSet presAssocID="{859B0984-EFAA-4B10-BBA4-695BA0D5E9F4}" presName="theInnerList" presStyleCnt="0"/>
      <dgm:spPr/>
    </dgm:pt>
    <dgm:pt modelId="{D559B62C-705F-4084-BA57-1EF0C42C2346}" type="pres">
      <dgm:prSet presAssocID="{3B05C6BC-5857-40C1-961A-6B7012D61FC0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1E48F-2AD0-487B-A955-8F775ABA204A}" type="pres">
      <dgm:prSet presAssocID="{859B0984-EFAA-4B10-BBA4-695BA0D5E9F4}" presName="aSpace" presStyleCnt="0"/>
      <dgm:spPr/>
    </dgm:pt>
    <dgm:pt modelId="{F656CE25-89F2-42A2-97B3-55FF3761BB06}" type="pres">
      <dgm:prSet presAssocID="{4526190C-5F6B-4E97-B6BA-3FD5B3285022}" presName="compNode" presStyleCnt="0"/>
      <dgm:spPr/>
    </dgm:pt>
    <dgm:pt modelId="{888DD524-B215-4570-BA23-F1F35545D8DB}" type="pres">
      <dgm:prSet presAssocID="{4526190C-5F6B-4E97-B6BA-3FD5B3285022}" presName="aNode" presStyleLbl="bgShp" presStyleIdx="2" presStyleCnt="3" custScaleX="85182" custLinFactNeighborX="492" custLinFactNeighborY="1190"/>
      <dgm:spPr/>
      <dgm:t>
        <a:bodyPr/>
        <a:lstStyle/>
        <a:p>
          <a:endParaRPr lang="ru-RU"/>
        </a:p>
      </dgm:t>
    </dgm:pt>
    <dgm:pt modelId="{3F00D868-A48B-42A7-9028-3D412235255A}" type="pres">
      <dgm:prSet presAssocID="{4526190C-5F6B-4E97-B6BA-3FD5B3285022}" presName="textNode" presStyleLbl="bgShp" presStyleIdx="2" presStyleCnt="3"/>
      <dgm:spPr/>
      <dgm:t>
        <a:bodyPr/>
        <a:lstStyle/>
        <a:p>
          <a:endParaRPr lang="ru-RU"/>
        </a:p>
      </dgm:t>
    </dgm:pt>
    <dgm:pt modelId="{F506CCA9-8B1F-425A-A57E-CA1DBF2E8D13}" type="pres">
      <dgm:prSet presAssocID="{4526190C-5F6B-4E97-B6BA-3FD5B3285022}" presName="compChildNode" presStyleCnt="0"/>
      <dgm:spPr/>
    </dgm:pt>
    <dgm:pt modelId="{54A95DDB-7A43-4E30-9279-7560A396E302}" type="pres">
      <dgm:prSet presAssocID="{4526190C-5F6B-4E97-B6BA-3FD5B3285022}" presName="theInnerList" presStyleCnt="0"/>
      <dgm:spPr/>
    </dgm:pt>
    <dgm:pt modelId="{8709E8EF-DA29-4782-8639-B9CCA8E35A6C}" type="pres">
      <dgm:prSet presAssocID="{EAC384D0-78F0-4C76-B0A6-1AD10076AA34}" presName="childNode" presStyleLbl="node1" presStyleIdx="6" presStyleCnt="8" custLinFactNeighborX="528" custLinFactNeighborY="-3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74F10-8C70-49BA-B113-710E296236B5}" type="pres">
      <dgm:prSet presAssocID="{EAC384D0-78F0-4C76-B0A6-1AD10076AA34}" presName="aSpace2" presStyleCnt="0"/>
      <dgm:spPr/>
    </dgm:pt>
    <dgm:pt modelId="{134614F6-76EB-4BC8-BD91-DCCD5D4C4A08}" type="pres">
      <dgm:prSet presAssocID="{46C5E1FC-6C24-4845-9CA8-91421EFC8BBF}" presName="childNode" presStyleLbl="node1" presStyleIdx="7" presStyleCnt="8" custLinFactNeighborX="528" custLinFactNeighborY="-62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763B9-FCE6-4988-934B-A153F222A304}" type="presOf" srcId="{46C5E1FC-6C24-4845-9CA8-91421EFC8BBF}" destId="{134614F6-76EB-4BC8-BD91-DCCD5D4C4A08}" srcOrd="0" destOrd="0" presId="urn:microsoft.com/office/officeart/2005/8/layout/lProcess2"/>
    <dgm:cxn modelId="{BCCCF2EF-60A9-445F-9CCF-4E1BB6F4CF3C}" type="presOf" srcId="{859B0984-EFAA-4B10-BBA4-695BA0D5E9F4}" destId="{1F206B49-A63B-4FEB-A0F4-956BDF9CE1FD}" srcOrd="1" destOrd="0" presId="urn:microsoft.com/office/officeart/2005/8/layout/lProcess2"/>
    <dgm:cxn modelId="{EA162EE5-2E5A-4320-9885-5DD240326DDF}" type="presOf" srcId="{3B05C6BC-5857-40C1-961A-6B7012D61FC0}" destId="{D559B62C-705F-4084-BA57-1EF0C42C2346}" srcOrd="0" destOrd="0" presId="urn:microsoft.com/office/officeart/2005/8/layout/lProcess2"/>
    <dgm:cxn modelId="{825F5686-54E7-4611-8DA4-3ED1204D3DA0}" srcId="{4526190C-5F6B-4E97-B6BA-3FD5B3285022}" destId="{46C5E1FC-6C24-4845-9CA8-91421EFC8BBF}" srcOrd="1" destOrd="0" parTransId="{E0FD421B-3F1D-4197-9D48-7739EB950306}" sibTransId="{0A064159-EBA5-42D2-B488-99C61C25CB7B}"/>
    <dgm:cxn modelId="{FF60FD2E-D70E-4647-A0F7-51EF4CC65E64}" type="presOf" srcId="{6E8F3270-15CE-4E17-B09E-190D658BAB87}" destId="{76E31156-39E5-421F-BC32-D058B0F98633}" srcOrd="0" destOrd="0" presId="urn:microsoft.com/office/officeart/2005/8/layout/lProcess2"/>
    <dgm:cxn modelId="{4B3577C0-7693-43DE-8033-939A6015631E}" type="presOf" srcId="{4526190C-5F6B-4E97-B6BA-3FD5B3285022}" destId="{888DD524-B215-4570-BA23-F1F35545D8DB}" srcOrd="0" destOrd="0" presId="urn:microsoft.com/office/officeart/2005/8/layout/lProcess2"/>
    <dgm:cxn modelId="{6C91B2E0-1C97-4560-8804-3FBA10459E78}" type="presOf" srcId="{859B0984-EFAA-4B10-BBA4-695BA0D5E9F4}" destId="{9DF700BE-FA63-4583-8610-DA18D4D22737}" srcOrd="0" destOrd="0" presId="urn:microsoft.com/office/officeart/2005/8/layout/lProcess2"/>
    <dgm:cxn modelId="{D8B06DB0-482E-4E4D-A105-C8CBB05339F4}" srcId="{6E8F3270-15CE-4E17-B09E-190D658BAB87}" destId="{4CFA9512-5829-4EF3-B2A8-5FEC776B079E}" srcOrd="4" destOrd="0" parTransId="{9E54183C-FF0F-4E41-B1E1-E9E006FAE8F4}" sibTransId="{3E58BC9C-6745-4F0C-B08C-3D69B1FB55B7}"/>
    <dgm:cxn modelId="{24213219-199E-4B1D-92DD-7CA20362309E}" srcId="{E7610F06-FB1E-4569-8E95-937ECB056101}" destId="{4526190C-5F6B-4E97-B6BA-3FD5B3285022}" srcOrd="2" destOrd="0" parTransId="{AC808D9E-0DEE-4A50-A985-BA5CFB80E1EA}" sibTransId="{6CD33936-66A8-420C-83DC-A03AC59BFF1F}"/>
    <dgm:cxn modelId="{E20F2770-110E-48DC-A376-0BCBE6D3C427}" srcId="{E7610F06-FB1E-4569-8E95-937ECB056101}" destId="{6E8F3270-15CE-4E17-B09E-190D658BAB87}" srcOrd="0" destOrd="0" parTransId="{0B10BA70-BA9E-4D7F-A145-2F0CE1A3F4F2}" sibTransId="{A9259209-3E6F-473E-8D38-EEA5DB147872}"/>
    <dgm:cxn modelId="{19A8EE39-812A-489B-982B-5F717176FF1B}" srcId="{6E8F3270-15CE-4E17-B09E-190D658BAB87}" destId="{6CD9656F-9268-468C-AF0A-8CDCF108D13A}" srcOrd="0" destOrd="0" parTransId="{C04F7371-29AB-4C1B-A43D-1A569FAFBA6C}" sibTransId="{9F204204-AD4B-42EF-90E3-CBC0DEFEB572}"/>
    <dgm:cxn modelId="{AC544B8D-1F0C-4DE4-BCC3-B2DBDBEFE23D}" srcId="{6E8F3270-15CE-4E17-B09E-190D658BAB87}" destId="{13079A3D-E451-4C48-9B68-E7CDDEEA3982}" srcOrd="2" destOrd="0" parTransId="{7A337B1A-4EB6-44A2-9041-7B855EEBF128}" sibTransId="{10E206D0-8723-44F4-BA3F-3008BAAC0BD7}"/>
    <dgm:cxn modelId="{CBD67D41-6DB3-4CF7-BC58-5CDE952EFFDE}" type="presOf" srcId="{4CFA9512-5829-4EF3-B2A8-5FEC776B079E}" destId="{BAC24112-27E3-42D0-8825-74FD2712D698}" srcOrd="0" destOrd="0" presId="urn:microsoft.com/office/officeart/2005/8/layout/lProcess2"/>
    <dgm:cxn modelId="{471C2238-051A-4677-9A55-38EE87942762}" type="presOf" srcId="{6CD9656F-9268-468C-AF0A-8CDCF108D13A}" destId="{D747FBA4-5439-4E32-8BE1-0E195B6C7087}" srcOrd="0" destOrd="0" presId="urn:microsoft.com/office/officeart/2005/8/layout/lProcess2"/>
    <dgm:cxn modelId="{B6E32617-648F-4A2C-90AF-413DF2862E42}" srcId="{859B0984-EFAA-4B10-BBA4-695BA0D5E9F4}" destId="{3B05C6BC-5857-40C1-961A-6B7012D61FC0}" srcOrd="0" destOrd="0" parTransId="{81A964B5-DF05-41D9-A721-AFF0B9A0FC56}" sibTransId="{DBA61F45-31F4-47FD-82EF-90D91E09B05E}"/>
    <dgm:cxn modelId="{58A620ED-0957-4899-BE59-061A4015F69F}" type="presOf" srcId="{ABA62D0C-61C2-4486-A826-1DE6C6FB9223}" destId="{EA448773-93EA-4941-9A65-312E3424D819}" srcOrd="0" destOrd="0" presId="urn:microsoft.com/office/officeart/2005/8/layout/lProcess2"/>
    <dgm:cxn modelId="{D29BF2D7-A447-4170-82ED-F08C8D949DB2}" type="presOf" srcId="{EAC384D0-78F0-4C76-B0A6-1AD10076AA34}" destId="{8709E8EF-DA29-4782-8639-B9CCA8E35A6C}" srcOrd="0" destOrd="0" presId="urn:microsoft.com/office/officeart/2005/8/layout/lProcess2"/>
    <dgm:cxn modelId="{3E9CB88F-54B2-4CE8-A222-9FB86F4A77F2}" type="presOf" srcId="{6E8F3270-15CE-4E17-B09E-190D658BAB87}" destId="{D6E0CE02-F7CD-4D32-AC71-0892A550E43C}" srcOrd="1" destOrd="0" presId="urn:microsoft.com/office/officeart/2005/8/layout/lProcess2"/>
    <dgm:cxn modelId="{06BF41A9-B616-413F-86D0-1D66FC08473E}" type="presOf" srcId="{4526190C-5F6B-4E97-B6BA-3FD5B3285022}" destId="{3F00D868-A48B-42A7-9028-3D412235255A}" srcOrd="1" destOrd="0" presId="urn:microsoft.com/office/officeart/2005/8/layout/lProcess2"/>
    <dgm:cxn modelId="{E69F915E-0FC9-4F82-9412-4117C317D418}" type="presOf" srcId="{13079A3D-E451-4C48-9B68-E7CDDEEA3982}" destId="{613FEFFD-BA9F-423F-8C7F-8D76EB0F4197}" srcOrd="0" destOrd="0" presId="urn:microsoft.com/office/officeart/2005/8/layout/lProcess2"/>
    <dgm:cxn modelId="{D288DBCB-A645-4F36-ABC2-53457CF9E3F6}" srcId="{6E8F3270-15CE-4E17-B09E-190D658BAB87}" destId="{8A0130E7-7D23-4AD4-901D-9745D70AAC10}" srcOrd="3" destOrd="0" parTransId="{1A2BDD33-8A4E-4210-B2ED-A9B229EC5666}" sibTransId="{D4D66C4B-63A1-41EB-9317-46EEA7744F65}"/>
    <dgm:cxn modelId="{2D078937-8369-442A-BD94-4F77D5026AE2}" srcId="{E7610F06-FB1E-4569-8E95-937ECB056101}" destId="{859B0984-EFAA-4B10-BBA4-695BA0D5E9F4}" srcOrd="1" destOrd="0" parTransId="{991F3703-438B-46FB-88B9-702AEF9A46EB}" sibTransId="{2AACE89E-0574-4298-9B39-46DF1387CFFD}"/>
    <dgm:cxn modelId="{5087B2D2-8A0E-4311-9FD7-A1AFA8094A0B}" type="presOf" srcId="{8A0130E7-7D23-4AD4-901D-9745D70AAC10}" destId="{3120CB6E-29E5-490E-A3E2-7DCAF420C099}" srcOrd="0" destOrd="0" presId="urn:microsoft.com/office/officeart/2005/8/layout/lProcess2"/>
    <dgm:cxn modelId="{2E082CE8-5608-4DAC-BE31-F761EFA8AA08}" type="presOf" srcId="{E7610F06-FB1E-4569-8E95-937ECB056101}" destId="{D7794B43-5A62-4195-8AEB-5B8CF291357F}" srcOrd="0" destOrd="0" presId="urn:microsoft.com/office/officeart/2005/8/layout/lProcess2"/>
    <dgm:cxn modelId="{A7A75778-B172-4CD7-93BC-938D925DF37A}" srcId="{4526190C-5F6B-4E97-B6BA-3FD5B3285022}" destId="{EAC384D0-78F0-4C76-B0A6-1AD10076AA34}" srcOrd="0" destOrd="0" parTransId="{D7A451AC-6AED-49B5-AC34-ADF29E7D616A}" sibTransId="{C4A84A22-85A4-4D39-A9C9-FFB02EA9EB6B}"/>
    <dgm:cxn modelId="{C2813305-5ED9-41A5-AE78-6FB6ED5FB911}" srcId="{6E8F3270-15CE-4E17-B09E-190D658BAB87}" destId="{ABA62D0C-61C2-4486-A826-1DE6C6FB9223}" srcOrd="1" destOrd="0" parTransId="{804EFDD8-EAB3-415C-8ECF-AF3FE74C4B40}" sibTransId="{B3D8F4EB-10E9-41F1-BAE3-3467445F793E}"/>
    <dgm:cxn modelId="{EB723435-B4E1-4215-8CD7-9A5E8094BA76}" type="presParOf" srcId="{D7794B43-5A62-4195-8AEB-5B8CF291357F}" destId="{74315B4C-2805-4D1F-89D0-CAF5FE1B1B39}" srcOrd="0" destOrd="0" presId="urn:microsoft.com/office/officeart/2005/8/layout/lProcess2"/>
    <dgm:cxn modelId="{9166B850-F23B-4C84-B0F5-D08A0F81C293}" type="presParOf" srcId="{74315B4C-2805-4D1F-89D0-CAF5FE1B1B39}" destId="{76E31156-39E5-421F-BC32-D058B0F98633}" srcOrd="0" destOrd="0" presId="urn:microsoft.com/office/officeart/2005/8/layout/lProcess2"/>
    <dgm:cxn modelId="{2BEEFDD0-9580-4D3D-A390-D3F748900790}" type="presParOf" srcId="{74315B4C-2805-4D1F-89D0-CAF5FE1B1B39}" destId="{D6E0CE02-F7CD-4D32-AC71-0892A550E43C}" srcOrd="1" destOrd="0" presId="urn:microsoft.com/office/officeart/2005/8/layout/lProcess2"/>
    <dgm:cxn modelId="{7C4549DC-AE5C-430C-B8A9-7CC0A805A90E}" type="presParOf" srcId="{74315B4C-2805-4D1F-89D0-CAF5FE1B1B39}" destId="{B1ED31D1-2360-4F4C-81E5-93C435D4417D}" srcOrd="2" destOrd="0" presId="urn:microsoft.com/office/officeart/2005/8/layout/lProcess2"/>
    <dgm:cxn modelId="{95CE64E3-3E73-4541-99F2-E6B4F56E9E3E}" type="presParOf" srcId="{B1ED31D1-2360-4F4C-81E5-93C435D4417D}" destId="{405678D9-3C92-4288-B06F-DC7CB99422FC}" srcOrd="0" destOrd="0" presId="urn:microsoft.com/office/officeart/2005/8/layout/lProcess2"/>
    <dgm:cxn modelId="{5D5CFDDF-84E9-4225-9C1E-DFE5753FBA79}" type="presParOf" srcId="{405678D9-3C92-4288-B06F-DC7CB99422FC}" destId="{D747FBA4-5439-4E32-8BE1-0E195B6C7087}" srcOrd="0" destOrd="0" presId="urn:microsoft.com/office/officeart/2005/8/layout/lProcess2"/>
    <dgm:cxn modelId="{67FA1BD8-9B35-4217-A2C4-7C1111CC9B2A}" type="presParOf" srcId="{405678D9-3C92-4288-B06F-DC7CB99422FC}" destId="{54AB41DA-208D-40C7-BE07-B24E87D35632}" srcOrd="1" destOrd="0" presId="urn:microsoft.com/office/officeart/2005/8/layout/lProcess2"/>
    <dgm:cxn modelId="{A78B8D4D-460B-4B37-ACA3-842D0527BA23}" type="presParOf" srcId="{405678D9-3C92-4288-B06F-DC7CB99422FC}" destId="{EA448773-93EA-4941-9A65-312E3424D819}" srcOrd="2" destOrd="0" presId="urn:microsoft.com/office/officeart/2005/8/layout/lProcess2"/>
    <dgm:cxn modelId="{61AAB9A6-A300-4A32-9423-086D15B2BBEA}" type="presParOf" srcId="{405678D9-3C92-4288-B06F-DC7CB99422FC}" destId="{D00B4DAA-86BA-492E-8268-D82A93B7EA1E}" srcOrd="3" destOrd="0" presId="urn:microsoft.com/office/officeart/2005/8/layout/lProcess2"/>
    <dgm:cxn modelId="{2A523192-1CEC-4A74-A45D-23CC0D26C0FC}" type="presParOf" srcId="{405678D9-3C92-4288-B06F-DC7CB99422FC}" destId="{613FEFFD-BA9F-423F-8C7F-8D76EB0F4197}" srcOrd="4" destOrd="0" presId="urn:microsoft.com/office/officeart/2005/8/layout/lProcess2"/>
    <dgm:cxn modelId="{4896DC05-6D9D-45E2-B995-4F884E7847B0}" type="presParOf" srcId="{405678D9-3C92-4288-B06F-DC7CB99422FC}" destId="{1A8D5754-1687-45A1-836B-7BF30105EDF0}" srcOrd="5" destOrd="0" presId="urn:microsoft.com/office/officeart/2005/8/layout/lProcess2"/>
    <dgm:cxn modelId="{015EE156-9CE5-4307-9B9B-8FC3DE4BDF36}" type="presParOf" srcId="{405678D9-3C92-4288-B06F-DC7CB99422FC}" destId="{3120CB6E-29E5-490E-A3E2-7DCAF420C099}" srcOrd="6" destOrd="0" presId="urn:microsoft.com/office/officeart/2005/8/layout/lProcess2"/>
    <dgm:cxn modelId="{23AC25C3-E8E8-4A34-946F-30BA25327992}" type="presParOf" srcId="{405678D9-3C92-4288-B06F-DC7CB99422FC}" destId="{0ABFB047-0EE7-4440-8BE9-7D1F5A3CE6AB}" srcOrd="7" destOrd="0" presId="urn:microsoft.com/office/officeart/2005/8/layout/lProcess2"/>
    <dgm:cxn modelId="{E8C1B1A8-4EDD-43A4-8E86-6CB4448D1F78}" type="presParOf" srcId="{405678D9-3C92-4288-B06F-DC7CB99422FC}" destId="{BAC24112-27E3-42D0-8825-74FD2712D698}" srcOrd="8" destOrd="0" presId="urn:microsoft.com/office/officeart/2005/8/layout/lProcess2"/>
    <dgm:cxn modelId="{DAD3943B-B674-4520-8EF5-C7E9845FCF29}" type="presParOf" srcId="{D7794B43-5A62-4195-8AEB-5B8CF291357F}" destId="{F14BF634-AA81-435C-A376-9CFB67F45F73}" srcOrd="1" destOrd="0" presId="urn:microsoft.com/office/officeart/2005/8/layout/lProcess2"/>
    <dgm:cxn modelId="{E4B8A94E-ABB6-4D3F-A20C-CF8B4219264F}" type="presParOf" srcId="{D7794B43-5A62-4195-8AEB-5B8CF291357F}" destId="{1B3FDEC6-482F-4A80-A885-19DEA9D3073B}" srcOrd="2" destOrd="0" presId="urn:microsoft.com/office/officeart/2005/8/layout/lProcess2"/>
    <dgm:cxn modelId="{52A5209D-72BA-41DC-BDF3-2D8A465E4ECB}" type="presParOf" srcId="{1B3FDEC6-482F-4A80-A885-19DEA9D3073B}" destId="{9DF700BE-FA63-4583-8610-DA18D4D22737}" srcOrd="0" destOrd="0" presId="urn:microsoft.com/office/officeart/2005/8/layout/lProcess2"/>
    <dgm:cxn modelId="{8E72C7F7-8A6C-4C39-9889-CA28165C0212}" type="presParOf" srcId="{1B3FDEC6-482F-4A80-A885-19DEA9D3073B}" destId="{1F206B49-A63B-4FEB-A0F4-956BDF9CE1FD}" srcOrd="1" destOrd="0" presId="urn:microsoft.com/office/officeart/2005/8/layout/lProcess2"/>
    <dgm:cxn modelId="{56B56716-6697-418B-B038-CE3E8288C2C4}" type="presParOf" srcId="{1B3FDEC6-482F-4A80-A885-19DEA9D3073B}" destId="{754F44A4-D557-43A7-8698-FBFD65453846}" srcOrd="2" destOrd="0" presId="urn:microsoft.com/office/officeart/2005/8/layout/lProcess2"/>
    <dgm:cxn modelId="{5797B095-8F67-4859-AA44-0659D2654B1B}" type="presParOf" srcId="{754F44A4-D557-43A7-8698-FBFD65453846}" destId="{982E2429-94E3-4C10-93A8-6CCCD25047EA}" srcOrd="0" destOrd="0" presId="urn:microsoft.com/office/officeart/2005/8/layout/lProcess2"/>
    <dgm:cxn modelId="{A6D4B2A3-5359-480E-9C4C-9B739C6539E0}" type="presParOf" srcId="{982E2429-94E3-4C10-93A8-6CCCD25047EA}" destId="{D559B62C-705F-4084-BA57-1EF0C42C2346}" srcOrd="0" destOrd="0" presId="urn:microsoft.com/office/officeart/2005/8/layout/lProcess2"/>
    <dgm:cxn modelId="{3EF34CB0-1FC8-448A-8DF3-BF6D4B68BEC7}" type="presParOf" srcId="{D7794B43-5A62-4195-8AEB-5B8CF291357F}" destId="{7CC1E48F-2AD0-487B-A955-8F775ABA204A}" srcOrd="3" destOrd="0" presId="urn:microsoft.com/office/officeart/2005/8/layout/lProcess2"/>
    <dgm:cxn modelId="{0B382A3A-B130-4904-BD07-AD003B392F05}" type="presParOf" srcId="{D7794B43-5A62-4195-8AEB-5B8CF291357F}" destId="{F656CE25-89F2-42A2-97B3-55FF3761BB06}" srcOrd="4" destOrd="0" presId="urn:microsoft.com/office/officeart/2005/8/layout/lProcess2"/>
    <dgm:cxn modelId="{CDE90004-C8DB-4965-A418-14D47586A211}" type="presParOf" srcId="{F656CE25-89F2-42A2-97B3-55FF3761BB06}" destId="{888DD524-B215-4570-BA23-F1F35545D8DB}" srcOrd="0" destOrd="0" presId="urn:microsoft.com/office/officeart/2005/8/layout/lProcess2"/>
    <dgm:cxn modelId="{372E11B6-8EC7-4C7D-A3B6-A7FBBB13E5E1}" type="presParOf" srcId="{F656CE25-89F2-42A2-97B3-55FF3761BB06}" destId="{3F00D868-A48B-42A7-9028-3D412235255A}" srcOrd="1" destOrd="0" presId="urn:microsoft.com/office/officeart/2005/8/layout/lProcess2"/>
    <dgm:cxn modelId="{97D359B2-BA09-4173-9035-2357140029BD}" type="presParOf" srcId="{F656CE25-89F2-42A2-97B3-55FF3761BB06}" destId="{F506CCA9-8B1F-425A-A57E-CA1DBF2E8D13}" srcOrd="2" destOrd="0" presId="urn:microsoft.com/office/officeart/2005/8/layout/lProcess2"/>
    <dgm:cxn modelId="{B3B7B545-E0F6-40FA-A908-69828188D917}" type="presParOf" srcId="{F506CCA9-8B1F-425A-A57E-CA1DBF2E8D13}" destId="{54A95DDB-7A43-4E30-9279-7560A396E302}" srcOrd="0" destOrd="0" presId="urn:microsoft.com/office/officeart/2005/8/layout/lProcess2"/>
    <dgm:cxn modelId="{036F18D2-E50E-48AA-A5F4-FBF437412749}" type="presParOf" srcId="{54A95DDB-7A43-4E30-9279-7560A396E302}" destId="{8709E8EF-DA29-4782-8639-B9CCA8E35A6C}" srcOrd="0" destOrd="0" presId="urn:microsoft.com/office/officeart/2005/8/layout/lProcess2"/>
    <dgm:cxn modelId="{E5C856E7-A85F-4B48-AB04-7D6654E034ED}" type="presParOf" srcId="{54A95DDB-7A43-4E30-9279-7560A396E302}" destId="{92574F10-8C70-49BA-B113-710E296236B5}" srcOrd="1" destOrd="0" presId="urn:microsoft.com/office/officeart/2005/8/layout/lProcess2"/>
    <dgm:cxn modelId="{9D0080F6-C523-4E19-884E-734D3CF1B9F0}" type="presParOf" srcId="{54A95DDB-7A43-4E30-9279-7560A396E302}" destId="{134614F6-76EB-4BC8-BD91-DCCD5D4C4A0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877F6-133D-46B1-BD2E-1B61B482D64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380D6-EE0B-47A2-9059-EF0D9B80D936}">
      <dgm:prSet phldrT="[Текст]" custT="1"/>
      <dgm:spPr/>
      <dgm:t>
        <a:bodyPr/>
        <a:lstStyle/>
        <a:p>
          <a:r>
            <a:rPr lang="ru-RU" sz="1900" b="0" i="0" dirty="0" smtClean="0">
              <a:latin typeface="Times New Roman" pitchFamily="18" charset="0"/>
              <a:cs typeface="Times New Roman" pitchFamily="18" charset="0"/>
            </a:rPr>
            <a:t>(1) </a:t>
          </a:r>
          <a:endParaRPr lang="en-US" sz="1900" b="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900" b="0" i="0" dirty="0" smtClean="0">
              <a:latin typeface="Times New Roman" pitchFamily="18" charset="0"/>
              <a:cs typeface="Times New Roman" pitchFamily="18" charset="0"/>
            </a:rPr>
            <a:t>оптимизация государственного управления в области обращения ХВ</a:t>
          </a:r>
          <a:endParaRPr lang="ru-RU" sz="1900" dirty="0"/>
        </a:p>
      </dgm:t>
    </dgm:pt>
    <dgm:pt modelId="{334CB5A0-16DA-49F1-8B06-3D7B4A2511F4}" type="parTrans" cxnId="{C6A16F62-32FA-40EB-B542-AE1E44149561}">
      <dgm:prSet/>
      <dgm:spPr/>
      <dgm:t>
        <a:bodyPr/>
        <a:lstStyle/>
        <a:p>
          <a:endParaRPr lang="ru-RU"/>
        </a:p>
      </dgm:t>
    </dgm:pt>
    <dgm:pt modelId="{73E02B9A-56B0-4DA2-89D6-AC22A1A102E5}" type="sibTrans" cxnId="{C6A16F62-32FA-40EB-B542-AE1E44149561}">
      <dgm:prSet/>
      <dgm:spPr/>
      <dgm:t>
        <a:bodyPr/>
        <a:lstStyle/>
        <a:p>
          <a:endParaRPr lang="ru-RU"/>
        </a:p>
      </dgm:t>
    </dgm:pt>
    <dgm:pt modelId="{449CD6C6-3DA0-4543-8820-C6003E35596F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внесение изменений и дополнений в действующие форматы и процедуры работы Координационной комиссии;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A777CBE-E737-41B8-9D96-0FACD0B4E298}" type="parTrans" cxnId="{D2FC0B31-0864-4323-BCA0-A2EA609127BB}">
      <dgm:prSet/>
      <dgm:spPr/>
      <dgm:t>
        <a:bodyPr/>
        <a:lstStyle/>
        <a:p>
          <a:endParaRPr lang="ru-RU"/>
        </a:p>
      </dgm:t>
    </dgm:pt>
    <dgm:pt modelId="{95CC6EB7-8C8B-4820-A9CF-C62C1B364F88}" type="sibTrans" cxnId="{D2FC0B31-0864-4323-BCA0-A2EA609127BB}">
      <dgm:prSet/>
      <dgm:spPr/>
      <dgm:t>
        <a:bodyPr/>
        <a:lstStyle/>
        <a:p>
          <a:endParaRPr lang="ru-RU"/>
        </a:p>
      </dgm:t>
    </dgm:pt>
    <dgm:pt modelId="{162A1F8A-942B-494F-A4C2-8AF668C860D1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1800" b="0" i="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(2)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усиление таможенного контроля, надлежащего оформления ввозимых/вывозимых товаров, содержащих опасные ХВ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F0BE2FE-F41B-4ABE-8884-4353EEF3EE45}" type="parTrans" cxnId="{95C6C26A-4718-4272-94D3-872FC105FC04}">
      <dgm:prSet/>
      <dgm:spPr/>
      <dgm:t>
        <a:bodyPr/>
        <a:lstStyle/>
        <a:p>
          <a:endParaRPr lang="ru-RU"/>
        </a:p>
      </dgm:t>
    </dgm:pt>
    <dgm:pt modelId="{CA29E6B5-F8A6-4B59-951C-0AD3BC788124}" type="sibTrans" cxnId="{95C6C26A-4718-4272-94D3-872FC105FC04}">
      <dgm:prSet/>
      <dgm:spPr/>
      <dgm:t>
        <a:bodyPr/>
        <a:lstStyle/>
        <a:p>
          <a:endParaRPr lang="ru-RU"/>
        </a:p>
      </dgm:t>
    </dgm:pt>
    <dgm:pt modelId="{C54B6299-A6DC-4190-989E-D8B6C434917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 разработка и утверждение для таможенных служб методики </a:t>
          </a:r>
          <a:r>
            <a:rPr lang="ru-RU" sz="1600" b="0" i="0" dirty="0" err="1" smtClean="0">
              <a:latin typeface="Times New Roman" pitchFamily="18" charset="0"/>
              <a:cs typeface="Times New Roman" pitchFamily="18" charset="0"/>
            </a:rPr>
            <a:t>экспресс-контроля</a:t>
          </a:r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 продукции, содержащей опасные ХВ;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pPr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E647A0D-5F7D-4226-BA01-EDA30C3943E2}" type="parTrans" cxnId="{5FAC8A9E-A407-43CE-B145-758D2DAF951B}">
      <dgm:prSet/>
      <dgm:spPr/>
      <dgm:t>
        <a:bodyPr/>
        <a:lstStyle/>
        <a:p>
          <a:endParaRPr lang="ru-RU"/>
        </a:p>
      </dgm:t>
    </dgm:pt>
    <dgm:pt modelId="{B9A14819-BC5C-45E5-95A9-DE59521181B5}" type="sibTrans" cxnId="{5FAC8A9E-A407-43CE-B145-758D2DAF951B}">
      <dgm:prSet/>
      <dgm:spPr/>
      <dgm:t>
        <a:bodyPr/>
        <a:lstStyle/>
        <a:p>
          <a:endParaRPr lang="ru-RU"/>
        </a:p>
      </dgm:t>
    </dgm:pt>
    <dgm:pt modelId="{E60B03A6-E79F-4A8D-B2B6-8D871F2580D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(3)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усиление национальной системы надзора и предотвращение незаконного оборота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FFE414F-AA11-49FB-B065-FB26068C95BE}" type="parTrans" cxnId="{C293EB65-0D26-448E-A6BE-DBE32691CA56}">
      <dgm:prSet/>
      <dgm:spPr/>
      <dgm:t>
        <a:bodyPr/>
        <a:lstStyle/>
        <a:p>
          <a:endParaRPr lang="ru-RU"/>
        </a:p>
      </dgm:t>
    </dgm:pt>
    <dgm:pt modelId="{E8853113-4489-4D05-991F-EBA762034464}" type="sibTrans" cxnId="{C293EB65-0D26-448E-A6BE-DBE32691CA56}">
      <dgm:prSet/>
      <dgm:spPr/>
      <dgm:t>
        <a:bodyPr/>
        <a:lstStyle/>
        <a:p>
          <a:endParaRPr lang="ru-RU"/>
        </a:p>
      </dgm:t>
    </dgm:pt>
    <dgm:pt modelId="{FA099A90-6DC0-4BC3-B2CF-A59CAD3D0E6D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подготовка реестра предприятий, в обращении которых находятся опасные ХВ;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A7BA8EB-6B76-4D02-A586-6B22AD6D85AF}" type="parTrans" cxnId="{F06F2F24-5F0B-486B-A7C7-1575BA84909F}">
      <dgm:prSet/>
      <dgm:spPr/>
      <dgm:t>
        <a:bodyPr/>
        <a:lstStyle/>
        <a:p>
          <a:endParaRPr lang="ru-RU"/>
        </a:p>
      </dgm:t>
    </dgm:pt>
    <dgm:pt modelId="{0FF188B3-CAAA-4E88-83EA-9B56E9CB10D9}" type="sibTrans" cxnId="{F06F2F24-5F0B-486B-A7C7-1575BA84909F}">
      <dgm:prSet/>
      <dgm:spPr/>
      <dgm:t>
        <a:bodyPr/>
        <a:lstStyle/>
        <a:p>
          <a:endParaRPr lang="ru-RU"/>
        </a:p>
      </dgm:t>
    </dgm:pt>
    <dgm:pt modelId="{869E8C5F-88AA-4051-A8C1-5DCCA60B12C5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внесение изменений в проверочные листы ГКО в соответствии со степенью опасности производственных объектов;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BF2D465-3610-48A4-B78D-C9F5C5866DB2}" type="parTrans" cxnId="{854F5F80-413E-4B49-983A-E27692A7A0CF}">
      <dgm:prSet/>
      <dgm:spPr/>
      <dgm:t>
        <a:bodyPr/>
        <a:lstStyle/>
        <a:p>
          <a:endParaRPr lang="ru-RU"/>
        </a:p>
      </dgm:t>
    </dgm:pt>
    <dgm:pt modelId="{DB8C47C6-7106-4975-8BE2-23DC054F3719}" type="sibTrans" cxnId="{854F5F80-413E-4B49-983A-E27692A7A0CF}">
      <dgm:prSet/>
      <dgm:spPr/>
      <dgm:t>
        <a:bodyPr/>
        <a:lstStyle/>
        <a:p>
          <a:endParaRPr lang="ru-RU"/>
        </a:p>
      </dgm:t>
    </dgm:pt>
    <dgm:pt modelId="{9810CBB4-5966-4B1A-B5B3-BB474CD3BDEA}">
      <dgm:prSet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 межведомственного регламента взаимодействия по смежным функциям для органов исполнительной власти.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281369C-FEFB-486E-82C5-947CAA70C339}" type="parTrans" cxnId="{BAD4BFE5-9A91-43C6-92DD-8ED4F0CDAC8A}">
      <dgm:prSet/>
      <dgm:spPr/>
      <dgm:t>
        <a:bodyPr/>
        <a:lstStyle/>
        <a:p>
          <a:endParaRPr lang="ru-RU"/>
        </a:p>
      </dgm:t>
    </dgm:pt>
    <dgm:pt modelId="{3622AD64-931C-40AD-8B1D-B1D5A2C39E51}" type="sibTrans" cxnId="{BAD4BFE5-9A91-43C6-92DD-8ED4F0CDAC8A}">
      <dgm:prSet/>
      <dgm:spPr/>
      <dgm:t>
        <a:bodyPr/>
        <a:lstStyle/>
        <a:p>
          <a:endParaRPr lang="ru-RU"/>
        </a:p>
      </dgm:t>
    </dgm:pt>
    <dgm:pt modelId="{CA860D34-862A-4C41-9D92-578CFC59245D}">
      <dgm:prSet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 НПА по контролю на таможенной границе за наличием предупредительной маркировки, паспорта безопасности ХП.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11F5C8F-37AA-42C9-8746-9F31E142F784}" type="parTrans" cxnId="{F87E5480-8C11-4B15-8D43-CCE9E81C295B}">
      <dgm:prSet/>
      <dgm:spPr/>
      <dgm:t>
        <a:bodyPr/>
        <a:lstStyle/>
        <a:p>
          <a:endParaRPr lang="ru-RU"/>
        </a:p>
      </dgm:t>
    </dgm:pt>
    <dgm:pt modelId="{1AF4CE78-DFF3-403B-9BD2-79662E029767}" type="sibTrans" cxnId="{F87E5480-8C11-4B15-8D43-CCE9E81C295B}">
      <dgm:prSet/>
      <dgm:spPr/>
      <dgm:t>
        <a:bodyPr/>
        <a:lstStyle/>
        <a:p>
          <a:endParaRPr lang="ru-RU"/>
        </a:p>
      </dgm:t>
    </dgm:pt>
    <dgm:pt modelId="{CC7B4C2D-9409-4629-B85D-0953BB3F1DD9}">
      <dgm:prSet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разработка, согласование и утверждение плана проверок субъектов предпринимательства, в соответствии со степенью риска;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ADD0ACC-517D-4BA4-978D-0BCDB136A997}" type="parTrans" cxnId="{20757412-D7D4-404E-9D2C-E1290B8466FD}">
      <dgm:prSet/>
      <dgm:spPr/>
      <dgm:t>
        <a:bodyPr/>
        <a:lstStyle/>
        <a:p>
          <a:endParaRPr lang="ru-RU"/>
        </a:p>
      </dgm:t>
    </dgm:pt>
    <dgm:pt modelId="{F7E88273-883B-41AB-9237-0144B7F6017A}" type="sibTrans" cxnId="{20757412-D7D4-404E-9D2C-E1290B8466FD}">
      <dgm:prSet/>
      <dgm:spPr/>
      <dgm:t>
        <a:bodyPr/>
        <a:lstStyle/>
        <a:p>
          <a:endParaRPr lang="ru-RU"/>
        </a:p>
      </dgm:t>
    </dgm:pt>
    <dgm:pt modelId="{FE361921-17B5-4434-9BC2-53215348CE9C}">
      <dgm:prSet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 методики отбора проб для обеспечения безопасности персонала в зонах химических аварий;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5BD3EE-A57C-4DF6-8376-FA8E20106FC8}" type="parTrans" cxnId="{1DF91EB8-EF7A-418C-A3CD-9B10E9170E7A}">
      <dgm:prSet/>
      <dgm:spPr/>
      <dgm:t>
        <a:bodyPr/>
        <a:lstStyle/>
        <a:p>
          <a:endParaRPr lang="ru-RU"/>
        </a:p>
      </dgm:t>
    </dgm:pt>
    <dgm:pt modelId="{81328C2B-3989-475A-858A-8227B89C4EFD}" type="sibTrans" cxnId="{1DF91EB8-EF7A-418C-A3CD-9B10E9170E7A}">
      <dgm:prSet/>
      <dgm:spPr/>
      <dgm:t>
        <a:bodyPr/>
        <a:lstStyle/>
        <a:p>
          <a:endParaRPr lang="ru-RU"/>
        </a:p>
      </dgm:t>
    </dgm:pt>
    <dgm:pt modelId="{531B3F99-E854-4FD8-A6F5-F73B93C8658A}">
      <dgm:prSet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 разработка и утверждение процедур и форматов общественного контроля, включая работу профсоюзов.</a:t>
          </a:r>
          <a:endParaRPr lang="ru-RU" sz="1600" dirty="0"/>
        </a:p>
      </dgm:t>
    </dgm:pt>
    <dgm:pt modelId="{564B82FC-1645-4948-A4CA-592998FC9278}" type="sibTrans" cxnId="{FBCB1321-1AD8-4BD8-9040-DCB38C3C0126}">
      <dgm:prSet/>
      <dgm:spPr/>
      <dgm:t>
        <a:bodyPr/>
        <a:lstStyle/>
        <a:p>
          <a:endParaRPr lang="ru-RU"/>
        </a:p>
      </dgm:t>
    </dgm:pt>
    <dgm:pt modelId="{DC6CD941-8011-4DF2-8C87-A5069CD32D7F}" type="parTrans" cxnId="{FBCB1321-1AD8-4BD8-9040-DCB38C3C0126}">
      <dgm:prSet/>
      <dgm:spPr/>
      <dgm:t>
        <a:bodyPr/>
        <a:lstStyle/>
        <a:p>
          <a:endParaRPr lang="ru-RU"/>
        </a:p>
      </dgm:t>
    </dgm:pt>
    <dgm:pt modelId="{3BA12E1A-3302-45FD-9361-EA6AC3E866C4}" type="pres">
      <dgm:prSet presAssocID="{5F0877F6-133D-46B1-BD2E-1B61B482D64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CC1689-64E0-4109-8AF3-BB71DDE4F71B}" type="pres">
      <dgm:prSet presAssocID="{D89380D6-EE0B-47A2-9059-EF0D9B80D936}" presName="compNode" presStyleCnt="0"/>
      <dgm:spPr/>
    </dgm:pt>
    <dgm:pt modelId="{5287D6C6-A373-4E0B-8EB3-635B5F1CD101}" type="pres">
      <dgm:prSet presAssocID="{D89380D6-EE0B-47A2-9059-EF0D9B80D936}" presName="aNode" presStyleLbl="bgShp" presStyleIdx="0" presStyleCnt="3" custScaleX="113683"/>
      <dgm:spPr/>
      <dgm:t>
        <a:bodyPr/>
        <a:lstStyle/>
        <a:p>
          <a:endParaRPr lang="ru-RU"/>
        </a:p>
      </dgm:t>
    </dgm:pt>
    <dgm:pt modelId="{5F0C9DC7-DCCA-4D2B-A2D4-512BEF45493F}" type="pres">
      <dgm:prSet presAssocID="{D89380D6-EE0B-47A2-9059-EF0D9B80D936}" presName="textNode" presStyleLbl="bgShp" presStyleIdx="0" presStyleCnt="3"/>
      <dgm:spPr/>
      <dgm:t>
        <a:bodyPr/>
        <a:lstStyle/>
        <a:p>
          <a:endParaRPr lang="ru-RU"/>
        </a:p>
      </dgm:t>
    </dgm:pt>
    <dgm:pt modelId="{8581A590-E321-4F25-8D7A-2E4CBAB6ADF1}" type="pres">
      <dgm:prSet presAssocID="{D89380D6-EE0B-47A2-9059-EF0D9B80D936}" presName="compChildNode" presStyleCnt="0"/>
      <dgm:spPr/>
    </dgm:pt>
    <dgm:pt modelId="{82C6603D-ED3F-4041-B413-4D07505F3A28}" type="pres">
      <dgm:prSet presAssocID="{D89380D6-EE0B-47A2-9059-EF0D9B80D936}" presName="theInnerList" presStyleCnt="0"/>
      <dgm:spPr/>
    </dgm:pt>
    <dgm:pt modelId="{787FF233-4359-4B78-A94E-C7D5BEF2C00B}" type="pres">
      <dgm:prSet presAssocID="{449CD6C6-3DA0-4543-8820-C6003E35596F}" presName="childNode" presStyleLbl="node1" presStyleIdx="0" presStyleCnt="9" custScaleX="131777" custScaleY="110608" custLinFactNeighborX="-823" custLinFactNeighborY="56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18678-069F-48B8-85D3-11927624234D}" type="pres">
      <dgm:prSet presAssocID="{449CD6C6-3DA0-4543-8820-C6003E35596F}" presName="aSpace2" presStyleCnt="0"/>
      <dgm:spPr/>
    </dgm:pt>
    <dgm:pt modelId="{9D5A9A66-58EA-45CC-95DC-3F3475D59387}" type="pres">
      <dgm:prSet presAssocID="{9810CBB4-5966-4B1A-B5B3-BB474CD3BDEA}" presName="childNode" presStyleLbl="node1" presStyleIdx="1" presStyleCnt="9" custScaleX="131016" custScaleY="137922" custLinFactNeighborX="-1203" custLinFactNeighborY="23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353B7-4D18-4857-9381-85040AC5066B}" type="pres">
      <dgm:prSet presAssocID="{D89380D6-EE0B-47A2-9059-EF0D9B80D936}" presName="aSpace" presStyleCnt="0"/>
      <dgm:spPr/>
    </dgm:pt>
    <dgm:pt modelId="{9180EDEA-CFFB-424D-8A5D-9FF3F7E5319E}" type="pres">
      <dgm:prSet presAssocID="{162A1F8A-942B-494F-A4C2-8AF668C860D1}" presName="compNode" presStyleCnt="0"/>
      <dgm:spPr/>
    </dgm:pt>
    <dgm:pt modelId="{A87E3FA0-F702-48AD-91F5-FD5FEF29A623}" type="pres">
      <dgm:prSet presAssocID="{162A1F8A-942B-494F-A4C2-8AF668C860D1}" presName="aNode" presStyleLbl="bgShp" presStyleIdx="1" presStyleCnt="3" custScaleX="121005" custLinFactNeighborX="1066"/>
      <dgm:spPr/>
      <dgm:t>
        <a:bodyPr/>
        <a:lstStyle/>
        <a:p>
          <a:endParaRPr lang="ru-RU"/>
        </a:p>
      </dgm:t>
    </dgm:pt>
    <dgm:pt modelId="{08EF6F5D-D659-427D-A16D-9E315E2A1A66}" type="pres">
      <dgm:prSet presAssocID="{162A1F8A-942B-494F-A4C2-8AF668C860D1}" presName="textNode" presStyleLbl="bgShp" presStyleIdx="1" presStyleCnt="3"/>
      <dgm:spPr/>
      <dgm:t>
        <a:bodyPr/>
        <a:lstStyle/>
        <a:p>
          <a:endParaRPr lang="ru-RU"/>
        </a:p>
      </dgm:t>
    </dgm:pt>
    <dgm:pt modelId="{C9249754-A555-435C-9963-8294833181D3}" type="pres">
      <dgm:prSet presAssocID="{162A1F8A-942B-494F-A4C2-8AF668C860D1}" presName="compChildNode" presStyleCnt="0"/>
      <dgm:spPr/>
    </dgm:pt>
    <dgm:pt modelId="{48605939-5598-451C-8EC0-B00DD941C4CC}" type="pres">
      <dgm:prSet presAssocID="{162A1F8A-942B-494F-A4C2-8AF668C860D1}" presName="theInnerList" presStyleCnt="0"/>
      <dgm:spPr/>
    </dgm:pt>
    <dgm:pt modelId="{D8CA37F3-D131-45F6-B2F5-0E4A25305970}" type="pres">
      <dgm:prSet presAssocID="{C54B6299-A6DC-4190-989E-D8B6C4349172}" presName="childNode" presStyleLbl="node1" presStyleIdx="2" presStyleCnt="9" custScaleX="142312" custScaleY="91412" custLinFactY="710" custLinFactNeighborX="214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2FF70-5939-48C0-A472-5446D76D1C85}" type="pres">
      <dgm:prSet presAssocID="{C54B6299-A6DC-4190-989E-D8B6C4349172}" presName="aSpace2" presStyleCnt="0"/>
      <dgm:spPr/>
    </dgm:pt>
    <dgm:pt modelId="{47B50C62-EE07-496E-ACA9-C910B480B414}" type="pres">
      <dgm:prSet presAssocID="{CA860D34-862A-4C41-9D92-578CFC59245D}" presName="childNode" presStyleLbl="node1" presStyleIdx="3" presStyleCnt="9" custScaleX="140473" custScaleY="76368" custLinFactNeighborX="31" custLinFactNeighborY="2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694AC-3B87-4942-8703-EFF13C1E4C2A}" type="pres">
      <dgm:prSet presAssocID="{162A1F8A-942B-494F-A4C2-8AF668C860D1}" presName="aSpace" presStyleCnt="0"/>
      <dgm:spPr/>
    </dgm:pt>
    <dgm:pt modelId="{4C5580FA-AABE-4A37-A3C9-CE8CA0D8F8E8}" type="pres">
      <dgm:prSet presAssocID="{E60B03A6-E79F-4A8D-B2B6-8D871F2580D3}" presName="compNode" presStyleCnt="0"/>
      <dgm:spPr/>
    </dgm:pt>
    <dgm:pt modelId="{5FD7BC6A-9AE3-4073-817F-2721D06F30D1}" type="pres">
      <dgm:prSet presAssocID="{E60B03A6-E79F-4A8D-B2B6-8D871F2580D3}" presName="aNode" presStyleLbl="bgShp" presStyleIdx="2" presStyleCnt="3" custScaleX="140852" custLinFactNeighborX="-700"/>
      <dgm:spPr/>
      <dgm:t>
        <a:bodyPr/>
        <a:lstStyle/>
        <a:p>
          <a:endParaRPr lang="ru-RU"/>
        </a:p>
      </dgm:t>
    </dgm:pt>
    <dgm:pt modelId="{9F50E69B-DA51-4BE7-992A-D5C7F340B373}" type="pres">
      <dgm:prSet presAssocID="{E60B03A6-E79F-4A8D-B2B6-8D871F2580D3}" presName="textNode" presStyleLbl="bgShp" presStyleIdx="2" presStyleCnt="3"/>
      <dgm:spPr/>
      <dgm:t>
        <a:bodyPr/>
        <a:lstStyle/>
        <a:p>
          <a:endParaRPr lang="ru-RU"/>
        </a:p>
      </dgm:t>
    </dgm:pt>
    <dgm:pt modelId="{19C22C73-BB86-40F7-BB34-E5BEF5D5BB72}" type="pres">
      <dgm:prSet presAssocID="{E60B03A6-E79F-4A8D-B2B6-8D871F2580D3}" presName="compChildNode" presStyleCnt="0"/>
      <dgm:spPr/>
    </dgm:pt>
    <dgm:pt modelId="{F08613E3-4DE9-4503-A152-4C66F2C6DA19}" type="pres">
      <dgm:prSet presAssocID="{E60B03A6-E79F-4A8D-B2B6-8D871F2580D3}" presName="theInnerList" presStyleCnt="0"/>
      <dgm:spPr/>
    </dgm:pt>
    <dgm:pt modelId="{1C32F013-3B1B-4321-ABAB-799CC14DE976}" type="pres">
      <dgm:prSet presAssocID="{FA099A90-6DC0-4BC3-B2CF-A59CAD3D0E6D}" presName="childNode" presStyleLbl="node1" presStyleIdx="4" presStyleCnt="9" custScaleX="236735" custScaleY="517029" custLinFactY="-52817" custLinFactNeighborX="-430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81138-F904-435B-8CEB-4188293548AD}" type="pres">
      <dgm:prSet presAssocID="{FA099A90-6DC0-4BC3-B2CF-A59CAD3D0E6D}" presName="aSpace2" presStyleCnt="0"/>
      <dgm:spPr/>
    </dgm:pt>
    <dgm:pt modelId="{7D7A3213-390D-4BD7-A01D-06E87C8F89AB}" type="pres">
      <dgm:prSet presAssocID="{531B3F99-E854-4FD8-A6F5-F73B93C8658A}" presName="childNode" presStyleLbl="node1" presStyleIdx="5" presStyleCnt="9" custScaleX="237114" custScaleY="493371" custLinFactY="1400000" custLinFactNeighborX="-4186" custLinFactNeighborY="1436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19B6F-9958-4067-A74E-A96670839C97}" type="pres">
      <dgm:prSet presAssocID="{531B3F99-E854-4FD8-A6F5-F73B93C8658A}" presName="aSpace2" presStyleCnt="0"/>
      <dgm:spPr/>
    </dgm:pt>
    <dgm:pt modelId="{98D54D1E-05EB-4FF2-A934-E5B6A191E73D}" type="pres">
      <dgm:prSet presAssocID="{FE361921-17B5-4434-9BC2-53215348CE9C}" presName="childNode" presStyleLbl="node1" presStyleIdx="6" presStyleCnt="9" custScaleX="238683" custScaleY="491288" custLinFactY="470904" custLinFactNeighborX="-3402" custLinFactNeighborY="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95884-AD94-49AE-98B1-D116AE43CE02}" type="pres">
      <dgm:prSet presAssocID="{FE361921-17B5-4434-9BC2-53215348CE9C}" presName="aSpace2" presStyleCnt="0"/>
      <dgm:spPr/>
    </dgm:pt>
    <dgm:pt modelId="{71CE32BA-39E0-4ED2-ACB2-30ADA4F68E35}" type="pres">
      <dgm:prSet presAssocID="{CC7B4C2D-9409-4629-B85D-0953BB3F1DD9}" presName="childNode" presStyleLbl="node1" presStyleIdx="7" presStyleCnt="9" custScaleX="235903" custScaleY="574857" custLinFactY="-493358" custLinFactNeighborX="-4792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A02EE-EBCE-4085-B010-E023A94B2F29}" type="pres">
      <dgm:prSet presAssocID="{CC7B4C2D-9409-4629-B85D-0953BB3F1DD9}" presName="aSpace2" presStyleCnt="0"/>
      <dgm:spPr/>
    </dgm:pt>
    <dgm:pt modelId="{92E73C09-2814-48DA-B85F-D8F8206A6F21}" type="pres">
      <dgm:prSet presAssocID="{869E8C5F-88AA-4051-A8C1-5DCCA60B12C5}" presName="childNode" presStyleLbl="node1" presStyleIdx="8" presStyleCnt="9" custScaleX="239251" custScaleY="428473" custLinFactY="-1400087" custLinFactNeighborX="-3118" custLinFactNeighborY="-1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39084-7D79-4CA4-9104-A7E5BEE700B7}" type="presOf" srcId="{CC7B4C2D-9409-4629-B85D-0953BB3F1DD9}" destId="{71CE32BA-39E0-4ED2-ACB2-30ADA4F68E35}" srcOrd="0" destOrd="0" presId="urn:microsoft.com/office/officeart/2005/8/layout/lProcess2"/>
    <dgm:cxn modelId="{95C6C26A-4718-4272-94D3-872FC105FC04}" srcId="{5F0877F6-133D-46B1-BD2E-1B61B482D641}" destId="{162A1F8A-942B-494F-A4C2-8AF668C860D1}" srcOrd="1" destOrd="0" parTransId="{1F0BE2FE-F41B-4ABE-8884-4353EEF3EE45}" sibTransId="{CA29E6B5-F8A6-4B59-951C-0AD3BC788124}"/>
    <dgm:cxn modelId="{AB3DB3F5-EBA5-47A0-943E-90100EE36962}" type="presOf" srcId="{FA099A90-6DC0-4BC3-B2CF-A59CAD3D0E6D}" destId="{1C32F013-3B1B-4321-ABAB-799CC14DE976}" srcOrd="0" destOrd="0" presId="urn:microsoft.com/office/officeart/2005/8/layout/lProcess2"/>
    <dgm:cxn modelId="{C6A16F62-32FA-40EB-B542-AE1E44149561}" srcId="{5F0877F6-133D-46B1-BD2E-1B61B482D641}" destId="{D89380D6-EE0B-47A2-9059-EF0D9B80D936}" srcOrd="0" destOrd="0" parTransId="{334CB5A0-16DA-49F1-8B06-3D7B4A2511F4}" sibTransId="{73E02B9A-56B0-4DA2-89D6-AC22A1A102E5}"/>
    <dgm:cxn modelId="{16C7824B-433E-4BF5-8F7A-CC53D48CEEC8}" type="presOf" srcId="{869E8C5F-88AA-4051-A8C1-5DCCA60B12C5}" destId="{92E73C09-2814-48DA-B85F-D8F8206A6F21}" srcOrd="0" destOrd="0" presId="urn:microsoft.com/office/officeart/2005/8/layout/lProcess2"/>
    <dgm:cxn modelId="{AF1B87EC-C1D7-4276-8A82-1C2C7D9EB23A}" type="presOf" srcId="{5F0877F6-133D-46B1-BD2E-1B61B482D641}" destId="{3BA12E1A-3302-45FD-9361-EA6AC3E866C4}" srcOrd="0" destOrd="0" presId="urn:microsoft.com/office/officeart/2005/8/layout/lProcess2"/>
    <dgm:cxn modelId="{8316C27C-3D31-42BE-97F9-7B67C0C277EF}" type="presOf" srcId="{CA860D34-862A-4C41-9D92-578CFC59245D}" destId="{47B50C62-EE07-496E-ACA9-C910B480B414}" srcOrd="0" destOrd="0" presId="urn:microsoft.com/office/officeart/2005/8/layout/lProcess2"/>
    <dgm:cxn modelId="{CF8A0674-5A34-41FC-AF3C-35B068BCBCC3}" type="presOf" srcId="{162A1F8A-942B-494F-A4C2-8AF668C860D1}" destId="{08EF6F5D-D659-427D-A16D-9E315E2A1A66}" srcOrd="1" destOrd="0" presId="urn:microsoft.com/office/officeart/2005/8/layout/lProcess2"/>
    <dgm:cxn modelId="{8F0D79B7-74DD-41A0-A5FB-1D2B155C7108}" type="presOf" srcId="{E60B03A6-E79F-4A8D-B2B6-8D871F2580D3}" destId="{5FD7BC6A-9AE3-4073-817F-2721D06F30D1}" srcOrd="0" destOrd="0" presId="urn:microsoft.com/office/officeart/2005/8/layout/lProcess2"/>
    <dgm:cxn modelId="{EAB360AC-F3EB-4E5C-93D8-2ECFEBC2BB57}" type="presOf" srcId="{D89380D6-EE0B-47A2-9059-EF0D9B80D936}" destId="{5287D6C6-A373-4E0B-8EB3-635B5F1CD101}" srcOrd="0" destOrd="0" presId="urn:microsoft.com/office/officeart/2005/8/layout/lProcess2"/>
    <dgm:cxn modelId="{854F5F80-413E-4B49-983A-E27692A7A0CF}" srcId="{E60B03A6-E79F-4A8D-B2B6-8D871F2580D3}" destId="{869E8C5F-88AA-4051-A8C1-5DCCA60B12C5}" srcOrd="4" destOrd="0" parTransId="{0BF2D465-3610-48A4-B78D-C9F5C5866DB2}" sibTransId="{DB8C47C6-7106-4975-8BE2-23DC054F3719}"/>
    <dgm:cxn modelId="{3503B299-9E97-4DCF-9842-512EBCE29ADD}" type="presOf" srcId="{E60B03A6-E79F-4A8D-B2B6-8D871F2580D3}" destId="{9F50E69B-DA51-4BE7-992A-D5C7F340B373}" srcOrd="1" destOrd="0" presId="urn:microsoft.com/office/officeart/2005/8/layout/lProcess2"/>
    <dgm:cxn modelId="{C293EB65-0D26-448E-A6BE-DBE32691CA56}" srcId="{5F0877F6-133D-46B1-BD2E-1B61B482D641}" destId="{E60B03A6-E79F-4A8D-B2B6-8D871F2580D3}" srcOrd="2" destOrd="0" parTransId="{8FFE414F-AA11-49FB-B065-FB26068C95BE}" sibTransId="{E8853113-4489-4D05-991F-EBA762034464}"/>
    <dgm:cxn modelId="{A82384C7-8737-4DD4-9651-18A0A3F865C8}" type="presOf" srcId="{D89380D6-EE0B-47A2-9059-EF0D9B80D936}" destId="{5F0C9DC7-DCCA-4D2B-A2D4-512BEF45493F}" srcOrd="1" destOrd="0" presId="urn:microsoft.com/office/officeart/2005/8/layout/lProcess2"/>
    <dgm:cxn modelId="{D2FC0B31-0864-4323-BCA0-A2EA609127BB}" srcId="{D89380D6-EE0B-47A2-9059-EF0D9B80D936}" destId="{449CD6C6-3DA0-4543-8820-C6003E35596F}" srcOrd="0" destOrd="0" parTransId="{1A777CBE-E737-41B8-9D96-0FACD0B4E298}" sibTransId="{95CC6EB7-8C8B-4820-A9CF-C62C1B364F88}"/>
    <dgm:cxn modelId="{FBCB1321-1AD8-4BD8-9040-DCB38C3C0126}" srcId="{E60B03A6-E79F-4A8D-B2B6-8D871F2580D3}" destId="{531B3F99-E854-4FD8-A6F5-F73B93C8658A}" srcOrd="1" destOrd="0" parTransId="{DC6CD941-8011-4DF2-8C87-A5069CD32D7F}" sibTransId="{564B82FC-1645-4948-A4CA-592998FC9278}"/>
    <dgm:cxn modelId="{20757412-D7D4-404E-9D2C-E1290B8466FD}" srcId="{E60B03A6-E79F-4A8D-B2B6-8D871F2580D3}" destId="{CC7B4C2D-9409-4629-B85D-0953BB3F1DD9}" srcOrd="3" destOrd="0" parTransId="{FADD0ACC-517D-4BA4-978D-0BCDB136A997}" sibTransId="{F7E88273-883B-41AB-9237-0144B7F6017A}"/>
    <dgm:cxn modelId="{F87E5480-8C11-4B15-8D43-CCE9E81C295B}" srcId="{162A1F8A-942B-494F-A4C2-8AF668C860D1}" destId="{CA860D34-862A-4C41-9D92-578CFC59245D}" srcOrd="1" destOrd="0" parTransId="{911F5C8F-37AA-42C9-8746-9F31E142F784}" sibTransId="{1AF4CE78-DFF3-403B-9BD2-79662E029767}"/>
    <dgm:cxn modelId="{5B361822-6463-42A4-AC3A-B26A31911906}" type="presOf" srcId="{C54B6299-A6DC-4190-989E-D8B6C4349172}" destId="{D8CA37F3-D131-45F6-B2F5-0E4A25305970}" srcOrd="0" destOrd="0" presId="urn:microsoft.com/office/officeart/2005/8/layout/lProcess2"/>
    <dgm:cxn modelId="{5FAC8A9E-A407-43CE-B145-758D2DAF951B}" srcId="{162A1F8A-942B-494F-A4C2-8AF668C860D1}" destId="{C54B6299-A6DC-4190-989E-D8B6C4349172}" srcOrd="0" destOrd="0" parTransId="{3E647A0D-5F7D-4226-BA01-EDA30C3943E2}" sibTransId="{B9A14819-BC5C-45E5-95A9-DE59521181B5}"/>
    <dgm:cxn modelId="{76294C6C-A1DF-4360-86D0-CC64FA0EBCC1}" type="presOf" srcId="{531B3F99-E854-4FD8-A6F5-F73B93C8658A}" destId="{7D7A3213-390D-4BD7-A01D-06E87C8F89AB}" srcOrd="0" destOrd="0" presId="urn:microsoft.com/office/officeart/2005/8/layout/lProcess2"/>
    <dgm:cxn modelId="{46CA63D6-4FD1-405A-A17B-96DBED9200AF}" type="presOf" srcId="{449CD6C6-3DA0-4543-8820-C6003E35596F}" destId="{787FF233-4359-4B78-A94E-C7D5BEF2C00B}" srcOrd="0" destOrd="0" presId="urn:microsoft.com/office/officeart/2005/8/layout/lProcess2"/>
    <dgm:cxn modelId="{F06F2F24-5F0B-486B-A7C7-1575BA84909F}" srcId="{E60B03A6-E79F-4A8D-B2B6-8D871F2580D3}" destId="{FA099A90-6DC0-4BC3-B2CF-A59CAD3D0E6D}" srcOrd="0" destOrd="0" parTransId="{8A7BA8EB-6B76-4D02-A586-6B22AD6D85AF}" sibTransId="{0FF188B3-CAAA-4E88-83EA-9B56E9CB10D9}"/>
    <dgm:cxn modelId="{9F42F885-75C1-4FE1-9C6F-02C19B57519E}" type="presOf" srcId="{FE361921-17B5-4434-9BC2-53215348CE9C}" destId="{98D54D1E-05EB-4FF2-A934-E5B6A191E73D}" srcOrd="0" destOrd="0" presId="urn:microsoft.com/office/officeart/2005/8/layout/lProcess2"/>
    <dgm:cxn modelId="{BAD4BFE5-9A91-43C6-92DD-8ED4F0CDAC8A}" srcId="{D89380D6-EE0B-47A2-9059-EF0D9B80D936}" destId="{9810CBB4-5966-4B1A-B5B3-BB474CD3BDEA}" srcOrd="1" destOrd="0" parTransId="{1281369C-FEFB-486E-82C5-947CAA70C339}" sibTransId="{3622AD64-931C-40AD-8B1D-B1D5A2C39E51}"/>
    <dgm:cxn modelId="{F60C21F5-63E0-4D7C-87B8-440CD30C533C}" type="presOf" srcId="{9810CBB4-5966-4B1A-B5B3-BB474CD3BDEA}" destId="{9D5A9A66-58EA-45CC-95DC-3F3475D59387}" srcOrd="0" destOrd="0" presId="urn:microsoft.com/office/officeart/2005/8/layout/lProcess2"/>
    <dgm:cxn modelId="{9D8C2A1A-D73D-47F9-9889-C20E3EB12C90}" type="presOf" srcId="{162A1F8A-942B-494F-A4C2-8AF668C860D1}" destId="{A87E3FA0-F702-48AD-91F5-FD5FEF29A623}" srcOrd="0" destOrd="0" presId="urn:microsoft.com/office/officeart/2005/8/layout/lProcess2"/>
    <dgm:cxn modelId="{1DF91EB8-EF7A-418C-A3CD-9B10E9170E7A}" srcId="{E60B03A6-E79F-4A8D-B2B6-8D871F2580D3}" destId="{FE361921-17B5-4434-9BC2-53215348CE9C}" srcOrd="2" destOrd="0" parTransId="{3A5BD3EE-A57C-4DF6-8376-FA8E20106FC8}" sibTransId="{81328C2B-3989-475A-858A-8227B89C4EFD}"/>
    <dgm:cxn modelId="{F7507861-9D47-4B74-8725-54810001B917}" type="presParOf" srcId="{3BA12E1A-3302-45FD-9361-EA6AC3E866C4}" destId="{41CC1689-64E0-4109-8AF3-BB71DDE4F71B}" srcOrd="0" destOrd="0" presId="urn:microsoft.com/office/officeart/2005/8/layout/lProcess2"/>
    <dgm:cxn modelId="{30FCBAA5-F4FA-4317-A59B-E98041D4D674}" type="presParOf" srcId="{41CC1689-64E0-4109-8AF3-BB71DDE4F71B}" destId="{5287D6C6-A373-4E0B-8EB3-635B5F1CD101}" srcOrd="0" destOrd="0" presId="urn:microsoft.com/office/officeart/2005/8/layout/lProcess2"/>
    <dgm:cxn modelId="{DA19BB5E-296D-4A30-A0F4-564AD7A4B103}" type="presParOf" srcId="{41CC1689-64E0-4109-8AF3-BB71DDE4F71B}" destId="{5F0C9DC7-DCCA-4D2B-A2D4-512BEF45493F}" srcOrd="1" destOrd="0" presId="urn:microsoft.com/office/officeart/2005/8/layout/lProcess2"/>
    <dgm:cxn modelId="{4DB38B35-7FD6-4DDA-AE0B-7FEAE71D2EAC}" type="presParOf" srcId="{41CC1689-64E0-4109-8AF3-BB71DDE4F71B}" destId="{8581A590-E321-4F25-8D7A-2E4CBAB6ADF1}" srcOrd="2" destOrd="0" presId="urn:microsoft.com/office/officeart/2005/8/layout/lProcess2"/>
    <dgm:cxn modelId="{400BC320-A3CA-4A1C-9D22-060AC9E10F8D}" type="presParOf" srcId="{8581A590-E321-4F25-8D7A-2E4CBAB6ADF1}" destId="{82C6603D-ED3F-4041-B413-4D07505F3A28}" srcOrd="0" destOrd="0" presId="urn:microsoft.com/office/officeart/2005/8/layout/lProcess2"/>
    <dgm:cxn modelId="{B4DCC645-5040-4BB5-91A0-CE3FE280EA5F}" type="presParOf" srcId="{82C6603D-ED3F-4041-B413-4D07505F3A28}" destId="{787FF233-4359-4B78-A94E-C7D5BEF2C00B}" srcOrd="0" destOrd="0" presId="urn:microsoft.com/office/officeart/2005/8/layout/lProcess2"/>
    <dgm:cxn modelId="{1FB733AA-93C5-43D3-947B-EC939D154EE8}" type="presParOf" srcId="{82C6603D-ED3F-4041-B413-4D07505F3A28}" destId="{8EF18678-069F-48B8-85D3-11927624234D}" srcOrd="1" destOrd="0" presId="urn:microsoft.com/office/officeart/2005/8/layout/lProcess2"/>
    <dgm:cxn modelId="{425FC567-71AE-47FC-963B-3A4061C25CC3}" type="presParOf" srcId="{82C6603D-ED3F-4041-B413-4D07505F3A28}" destId="{9D5A9A66-58EA-45CC-95DC-3F3475D59387}" srcOrd="2" destOrd="0" presId="urn:microsoft.com/office/officeart/2005/8/layout/lProcess2"/>
    <dgm:cxn modelId="{6895CFF0-237E-4470-BC10-E4D51EBD0056}" type="presParOf" srcId="{3BA12E1A-3302-45FD-9361-EA6AC3E866C4}" destId="{81C353B7-4D18-4857-9381-85040AC5066B}" srcOrd="1" destOrd="0" presId="urn:microsoft.com/office/officeart/2005/8/layout/lProcess2"/>
    <dgm:cxn modelId="{A495D115-5525-4FA9-9898-8EA8209DD5A4}" type="presParOf" srcId="{3BA12E1A-3302-45FD-9361-EA6AC3E866C4}" destId="{9180EDEA-CFFB-424D-8A5D-9FF3F7E5319E}" srcOrd="2" destOrd="0" presId="urn:microsoft.com/office/officeart/2005/8/layout/lProcess2"/>
    <dgm:cxn modelId="{3C7938C5-A5DA-42A1-A31F-0591CC8C3966}" type="presParOf" srcId="{9180EDEA-CFFB-424D-8A5D-9FF3F7E5319E}" destId="{A87E3FA0-F702-48AD-91F5-FD5FEF29A623}" srcOrd="0" destOrd="0" presId="urn:microsoft.com/office/officeart/2005/8/layout/lProcess2"/>
    <dgm:cxn modelId="{1AB878FD-8E47-4791-9F33-08E6F5805069}" type="presParOf" srcId="{9180EDEA-CFFB-424D-8A5D-9FF3F7E5319E}" destId="{08EF6F5D-D659-427D-A16D-9E315E2A1A66}" srcOrd="1" destOrd="0" presId="urn:microsoft.com/office/officeart/2005/8/layout/lProcess2"/>
    <dgm:cxn modelId="{08DAB005-809E-49D5-9D9E-E94CEDF640B2}" type="presParOf" srcId="{9180EDEA-CFFB-424D-8A5D-9FF3F7E5319E}" destId="{C9249754-A555-435C-9963-8294833181D3}" srcOrd="2" destOrd="0" presId="urn:microsoft.com/office/officeart/2005/8/layout/lProcess2"/>
    <dgm:cxn modelId="{CCE10F24-D070-4F09-8092-007DC92038C9}" type="presParOf" srcId="{C9249754-A555-435C-9963-8294833181D3}" destId="{48605939-5598-451C-8EC0-B00DD941C4CC}" srcOrd="0" destOrd="0" presId="urn:microsoft.com/office/officeart/2005/8/layout/lProcess2"/>
    <dgm:cxn modelId="{E07A87D5-C193-4C99-BC72-756903F396EC}" type="presParOf" srcId="{48605939-5598-451C-8EC0-B00DD941C4CC}" destId="{D8CA37F3-D131-45F6-B2F5-0E4A25305970}" srcOrd="0" destOrd="0" presId="urn:microsoft.com/office/officeart/2005/8/layout/lProcess2"/>
    <dgm:cxn modelId="{4B368D4C-0202-4765-9132-A63E16566338}" type="presParOf" srcId="{48605939-5598-451C-8EC0-B00DD941C4CC}" destId="{EB62FF70-5939-48C0-A472-5446D76D1C85}" srcOrd="1" destOrd="0" presId="urn:microsoft.com/office/officeart/2005/8/layout/lProcess2"/>
    <dgm:cxn modelId="{954A64F4-8596-4CCB-83B5-2C1F9EDB9C2C}" type="presParOf" srcId="{48605939-5598-451C-8EC0-B00DD941C4CC}" destId="{47B50C62-EE07-496E-ACA9-C910B480B414}" srcOrd="2" destOrd="0" presId="urn:microsoft.com/office/officeart/2005/8/layout/lProcess2"/>
    <dgm:cxn modelId="{ADEA82D9-5C2F-4A71-BD0D-6DF7C7F2172E}" type="presParOf" srcId="{3BA12E1A-3302-45FD-9361-EA6AC3E866C4}" destId="{648694AC-3B87-4942-8703-EFF13C1E4C2A}" srcOrd="3" destOrd="0" presId="urn:microsoft.com/office/officeart/2005/8/layout/lProcess2"/>
    <dgm:cxn modelId="{2231ACFE-EEDA-4196-A79E-2AB86859DAB2}" type="presParOf" srcId="{3BA12E1A-3302-45FD-9361-EA6AC3E866C4}" destId="{4C5580FA-AABE-4A37-A3C9-CE8CA0D8F8E8}" srcOrd="4" destOrd="0" presId="urn:microsoft.com/office/officeart/2005/8/layout/lProcess2"/>
    <dgm:cxn modelId="{94600457-6909-408C-8C16-D594AF5BC72E}" type="presParOf" srcId="{4C5580FA-AABE-4A37-A3C9-CE8CA0D8F8E8}" destId="{5FD7BC6A-9AE3-4073-817F-2721D06F30D1}" srcOrd="0" destOrd="0" presId="urn:microsoft.com/office/officeart/2005/8/layout/lProcess2"/>
    <dgm:cxn modelId="{9E1653D2-3218-474A-B37B-502BC0CA01F3}" type="presParOf" srcId="{4C5580FA-AABE-4A37-A3C9-CE8CA0D8F8E8}" destId="{9F50E69B-DA51-4BE7-992A-D5C7F340B373}" srcOrd="1" destOrd="0" presId="urn:microsoft.com/office/officeart/2005/8/layout/lProcess2"/>
    <dgm:cxn modelId="{575A3C2A-35F7-454E-8863-AD0D67123EEE}" type="presParOf" srcId="{4C5580FA-AABE-4A37-A3C9-CE8CA0D8F8E8}" destId="{19C22C73-BB86-40F7-BB34-E5BEF5D5BB72}" srcOrd="2" destOrd="0" presId="urn:microsoft.com/office/officeart/2005/8/layout/lProcess2"/>
    <dgm:cxn modelId="{628E71FC-AB88-4D64-A0E8-5F6266E96CA7}" type="presParOf" srcId="{19C22C73-BB86-40F7-BB34-E5BEF5D5BB72}" destId="{F08613E3-4DE9-4503-A152-4C66F2C6DA19}" srcOrd="0" destOrd="0" presId="urn:microsoft.com/office/officeart/2005/8/layout/lProcess2"/>
    <dgm:cxn modelId="{5A0CEBE1-BC26-4E78-B5D7-D7F91906895F}" type="presParOf" srcId="{F08613E3-4DE9-4503-A152-4C66F2C6DA19}" destId="{1C32F013-3B1B-4321-ABAB-799CC14DE976}" srcOrd="0" destOrd="0" presId="urn:microsoft.com/office/officeart/2005/8/layout/lProcess2"/>
    <dgm:cxn modelId="{28913BB1-758F-49B6-8C76-2E07FD178C12}" type="presParOf" srcId="{F08613E3-4DE9-4503-A152-4C66F2C6DA19}" destId="{68581138-F904-435B-8CEB-4188293548AD}" srcOrd="1" destOrd="0" presId="urn:microsoft.com/office/officeart/2005/8/layout/lProcess2"/>
    <dgm:cxn modelId="{1B245D35-C480-4F05-B878-01ACCEA380DE}" type="presParOf" srcId="{F08613E3-4DE9-4503-A152-4C66F2C6DA19}" destId="{7D7A3213-390D-4BD7-A01D-06E87C8F89AB}" srcOrd="2" destOrd="0" presId="urn:microsoft.com/office/officeart/2005/8/layout/lProcess2"/>
    <dgm:cxn modelId="{73B7A398-04C2-4B4D-9A17-C14AFE5F166D}" type="presParOf" srcId="{F08613E3-4DE9-4503-A152-4C66F2C6DA19}" destId="{69219B6F-9958-4067-A74E-A96670839C97}" srcOrd="3" destOrd="0" presId="urn:microsoft.com/office/officeart/2005/8/layout/lProcess2"/>
    <dgm:cxn modelId="{E81549AF-4C96-463E-AB80-AD3020CF9B94}" type="presParOf" srcId="{F08613E3-4DE9-4503-A152-4C66F2C6DA19}" destId="{98D54D1E-05EB-4FF2-A934-E5B6A191E73D}" srcOrd="4" destOrd="0" presId="urn:microsoft.com/office/officeart/2005/8/layout/lProcess2"/>
    <dgm:cxn modelId="{7C32FC01-0D4E-46EB-9205-18B6E3D1E57C}" type="presParOf" srcId="{F08613E3-4DE9-4503-A152-4C66F2C6DA19}" destId="{57095884-AD94-49AE-98B1-D116AE43CE02}" srcOrd="5" destOrd="0" presId="urn:microsoft.com/office/officeart/2005/8/layout/lProcess2"/>
    <dgm:cxn modelId="{424CEE9D-043B-4BAB-8543-98494FCC2E25}" type="presParOf" srcId="{F08613E3-4DE9-4503-A152-4C66F2C6DA19}" destId="{71CE32BA-39E0-4ED2-ACB2-30ADA4F68E35}" srcOrd="6" destOrd="0" presId="urn:microsoft.com/office/officeart/2005/8/layout/lProcess2"/>
    <dgm:cxn modelId="{91BD0142-E36D-411B-A2B3-0919CF2F7015}" type="presParOf" srcId="{F08613E3-4DE9-4503-A152-4C66F2C6DA19}" destId="{60FA02EE-EBCE-4085-B010-E023A94B2F29}" srcOrd="7" destOrd="0" presId="urn:microsoft.com/office/officeart/2005/8/layout/lProcess2"/>
    <dgm:cxn modelId="{D3729637-0A8D-4DAC-8A69-D9BDB124CBCB}" type="presParOf" srcId="{F08613E3-4DE9-4503-A152-4C66F2C6DA19}" destId="{92E73C09-2814-48DA-B85F-D8F8206A6F21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BB4D63-F5BC-4FDB-9057-4D92285EBD0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A59A2-1329-4A3F-88A4-AB58B89250A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(1)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создание информационной системы «Единое окно доступа к данным по безопасности ХВ»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0BB6D99-E457-4E2D-A2CA-93EDA06A2C9A}" type="parTrans" cxnId="{34F018EC-C5D7-427E-B8A4-06EA8EBDFD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0DC0BB-C6F9-4F66-9B23-1E6F25361F54}" type="sibTrans" cxnId="{34F018EC-C5D7-427E-B8A4-06EA8EBDFD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E4EDE4B-80E7-437E-95C0-C11B19DF7A18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разработка программного обеспечения для работы информационной системы «Единое окно доступа к данным по безопасности ХВ»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37B5054-78CF-42D4-9A8D-9DE0B59E5617}" type="parTrans" cxnId="{80A7943A-F5DD-491E-8A87-C042C16198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0E0560-9502-4518-B303-8B528BD37C65}" type="sibTrans" cxnId="{80A7943A-F5DD-491E-8A87-C042C161987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B59F422-9BC7-4B0D-8D93-C118319DC5D7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сбор и обобщение научно обоснованных данных об опасных свойствах ХП, производимой и ввозимой в республику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1E67A91-F3AA-46AE-90A2-B1F8E75FE806}" type="parTrans" cxnId="{BBEEFDC2-726B-42F6-9F7E-3740E222B8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4A1837-8AE4-4028-8E42-68A5316F8894}" type="sibTrans" cxnId="{BBEEFDC2-726B-42F6-9F7E-3740E222B81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0BF92A-C862-4994-B810-33B7234463FE}">
      <dgm:prSet phldrT="[Текст]" custT="1"/>
      <dgm:spPr/>
      <dgm:t>
        <a:bodyPr/>
        <a:lstStyle/>
        <a:p>
          <a:endParaRPr lang="ru-RU" sz="17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2)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повышение осведомленности гражданского общества по вопросам классификации и предупредительной маркировки ХВ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5284AC8-0153-4A82-A0A6-516B889F8A94}" type="parTrans" cxnId="{11F13E1E-A49B-4D7C-99F5-7C0D888BA5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7ED04E-A420-4B4B-B728-8F804F5959AB}" type="sibTrans" cxnId="{11F13E1E-A49B-4D7C-99F5-7C0D888BA5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94460D-5CC0-494D-BA45-089D3224A462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 информационных материалов (брошюр, листовок, плакатов и т.д.) о классификации опасности и маркировке ХВ, в том числе о пиктограммах;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9DEA305-F7ED-425F-A262-CA73A0174723}" type="parTrans" cxnId="{BD5484B0-6D75-4835-B0DA-B56BB50B630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681FB3-1442-40A2-894F-42935C7194DC}" type="sibTrans" cxnId="{BD5484B0-6D75-4835-B0DA-B56BB50B630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E3B1505-EEB3-44C2-B6A1-1207DF1F755D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проведение коммуникативных мероприятий по повышению уровня информированности и осведомленности об опасных свойствах ХВ;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C4EE200-A278-4817-B435-6D9482B2FC00}" type="parTrans" cxnId="{BA44D04F-3927-4370-9873-D51A74A48B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F70E3A-F986-42FC-9E96-D75F0BF9FB90}" type="sibTrans" cxnId="{BA44D04F-3927-4370-9873-D51A74A48B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3F9649-D380-4343-A3DE-009D5672366A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предоставление информации для широкой общественности по рискам и маркировке ХВ путем размещения информации в средствах массовой информации, на </a:t>
          </a:r>
          <a:r>
            <a:rPr lang="ru-RU" sz="1600" b="0" i="0" dirty="0" err="1" smtClean="0">
              <a:latin typeface="Times New Roman" pitchFamily="18" charset="0"/>
              <a:cs typeface="Times New Roman" pitchFamily="18" charset="0"/>
            </a:rPr>
            <a:t>интернет-ресурсах</a:t>
          </a:r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, в местах общественного пользования.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8185235-EEA6-42E1-9B4B-9EAACAE582E6}" type="parTrans" cxnId="{DB78B7FD-5868-40D5-A426-4776067911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6C1FF96-4E0A-404D-B2C1-B7E990085935}" type="sibTrans" cxnId="{DB78B7FD-5868-40D5-A426-47760679114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2945E0-1654-4948-9DA2-54F6733C1104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создание и поддержка единого реестра опасной (для человека, для ОС в соответствии с СГС;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23DFAF1-4095-4F8B-A797-A050C5DBC0EC}" type="parTrans" cxnId="{B3FD0135-BE51-4CBA-88E1-37D2F07DD1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37C2D7-2499-4EBC-B58F-A672F5B08A3A}" type="sibTrans" cxnId="{B3FD0135-BE51-4CBA-88E1-37D2F07DD1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4E78C5-ADC6-4C24-966E-D97A1B2CB011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формирование и обновление единого реестра субъектов предпринимательства,  использующих ХВ;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A5A5838-B99D-41B1-82A3-7E668BC6950C}" type="parTrans" cxnId="{0173068D-6A08-4A4A-A28A-AA073745C1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4A1EF7E-1F98-443C-A678-0E202CC3E6CD}" type="sibTrans" cxnId="{0173068D-6A08-4A4A-A28A-AA073745C1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6444E6-9C74-4BEB-9BBF-6E6E568566F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разработка и утверждение формата и процедуры отчетности КО, осуществляющего координацию реализации Программы;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B916729-7FE7-4DE8-A594-D11CBD9606C5}" type="parTrans" cxnId="{1E0175CF-C0C9-4987-B46C-D76F46661D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E88D15-73CA-4653-BA0F-51CE09177146}" type="sibTrans" cxnId="{1E0175CF-C0C9-4987-B46C-D76F46661D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BE109A-797E-4E7C-B321-AB4455B29E71}">
      <dgm:prSet phldrT="[Текст]"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создание и поддержка базы данных ПБ ХП и карточек химической безопасности с соответствующей маркировкой.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A35A964-7DF0-486B-BE6B-AE54720DADB4}" type="parTrans" cxnId="{09536F51-DB0C-45F0-8D6D-885ECEACB7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08761-46DA-4226-B345-582B1A43FD7E}" type="sibTrans" cxnId="{09536F51-DB0C-45F0-8D6D-885ECEACB7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C749F0-9F0B-4E48-A828-98C21262CB02}" type="pres">
      <dgm:prSet presAssocID="{A3BB4D63-F5BC-4FDB-9057-4D92285EBD0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73236-7EC9-484C-9767-90C52F1CD07C}" type="pres">
      <dgm:prSet presAssocID="{C4CA59A2-1329-4A3F-88A4-AB58B89250A8}" presName="compNode" presStyleCnt="0"/>
      <dgm:spPr/>
    </dgm:pt>
    <dgm:pt modelId="{46DDF18B-3647-4860-93E7-F1FAE8C9E124}" type="pres">
      <dgm:prSet presAssocID="{C4CA59A2-1329-4A3F-88A4-AB58B89250A8}" presName="aNode" presStyleLbl="bgShp" presStyleIdx="0" presStyleCnt="2" custScaleX="252235" custLinFactNeighborX="13207" custLinFactNeighborY="1190"/>
      <dgm:spPr/>
      <dgm:t>
        <a:bodyPr/>
        <a:lstStyle/>
        <a:p>
          <a:endParaRPr lang="ru-RU"/>
        </a:p>
      </dgm:t>
    </dgm:pt>
    <dgm:pt modelId="{570C854D-1235-4B65-991F-EE6E92065CCD}" type="pres">
      <dgm:prSet presAssocID="{C4CA59A2-1329-4A3F-88A4-AB58B89250A8}" presName="textNode" presStyleLbl="bgShp" presStyleIdx="0" presStyleCnt="2"/>
      <dgm:spPr/>
      <dgm:t>
        <a:bodyPr/>
        <a:lstStyle/>
        <a:p>
          <a:endParaRPr lang="ru-RU"/>
        </a:p>
      </dgm:t>
    </dgm:pt>
    <dgm:pt modelId="{B2CCDB82-6683-46C6-B655-51FB217317CF}" type="pres">
      <dgm:prSet presAssocID="{C4CA59A2-1329-4A3F-88A4-AB58B89250A8}" presName="compChildNode" presStyleCnt="0"/>
      <dgm:spPr/>
    </dgm:pt>
    <dgm:pt modelId="{08AE4F99-698E-456F-B2CD-C34F42749632}" type="pres">
      <dgm:prSet presAssocID="{C4CA59A2-1329-4A3F-88A4-AB58B89250A8}" presName="theInnerList" presStyleCnt="0"/>
      <dgm:spPr/>
    </dgm:pt>
    <dgm:pt modelId="{DC7F8CF5-762E-4692-8325-3D98DC5DF6EA}" type="pres">
      <dgm:prSet presAssocID="{8E4EDE4B-80E7-437E-95C0-C11B19DF7A18}" presName="childNode" presStyleLbl="node1" presStyleIdx="0" presStyleCnt="9" custScaleX="417195" custScaleY="2000000" custLinFactY="-504815" custLinFactNeighborX="5671" custLinFactNeighborY="-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FC803-868E-4ACC-AA6D-C77F0E85799E}" type="pres">
      <dgm:prSet presAssocID="{8E4EDE4B-80E7-437E-95C0-C11B19DF7A18}" presName="aSpace2" presStyleCnt="0"/>
      <dgm:spPr/>
    </dgm:pt>
    <dgm:pt modelId="{792DAE19-66A0-47D5-9F8C-665D0444998E}" type="pres">
      <dgm:prSet presAssocID="{7B59F422-9BC7-4B0D-8D93-C118319DC5D7}" presName="childNode" presStyleLbl="node1" presStyleIdx="1" presStyleCnt="9" custScaleX="418854" custScaleY="2000000" custLinFactY="-297777" custLinFactNeighborX="4867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A0457-1D16-4A4A-8168-7571425FE461}" type="pres">
      <dgm:prSet presAssocID="{7B59F422-9BC7-4B0D-8D93-C118319DC5D7}" presName="aSpace2" presStyleCnt="0"/>
      <dgm:spPr/>
    </dgm:pt>
    <dgm:pt modelId="{67545075-D66A-4336-B52A-768643698564}" type="pres">
      <dgm:prSet presAssocID="{1C2945E0-1654-4948-9DA2-54F6733C1104}" presName="childNode" presStyleLbl="node1" presStyleIdx="2" presStyleCnt="9" custScaleX="417228" custScaleY="2000000" custLinFactY="-75355" custLinFactNeighborX="53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80B8E-650C-46CB-B37B-0A82E16E7991}" type="pres">
      <dgm:prSet presAssocID="{1C2945E0-1654-4948-9DA2-54F6733C1104}" presName="aSpace2" presStyleCnt="0"/>
      <dgm:spPr/>
    </dgm:pt>
    <dgm:pt modelId="{10DE5A05-0D35-4973-A446-2139D79EA30F}" type="pres">
      <dgm:prSet presAssocID="{604E78C5-ADC6-4C24-966E-D97A1B2CB011}" presName="childNode" presStyleLbl="node1" presStyleIdx="3" presStyleCnt="9" custScaleX="416002" custScaleY="2000000" custLinFactY="131684" custLinFactNeighborX="598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50AEC-15AD-43AC-9BBC-591D3839EAAE}" type="pres">
      <dgm:prSet presAssocID="{604E78C5-ADC6-4C24-966E-D97A1B2CB011}" presName="aSpace2" presStyleCnt="0"/>
      <dgm:spPr/>
    </dgm:pt>
    <dgm:pt modelId="{1216EF6E-0349-4697-A5F2-E67DBF6C8916}" type="pres">
      <dgm:prSet presAssocID="{BB6444E6-9C74-4BEB-9BBF-6E6E568566F1}" presName="childNode" presStyleLbl="node1" presStyleIdx="4" presStyleCnt="9" custScaleX="417160" custScaleY="2000000" custLinFactY="354107" custLinFactNeighborX="5409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98699-6AF0-4F61-AC2E-CFAF1F024488}" type="pres">
      <dgm:prSet presAssocID="{BB6444E6-9C74-4BEB-9BBF-6E6E568566F1}" presName="aSpace2" presStyleCnt="0"/>
      <dgm:spPr/>
    </dgm:pt>
    <dgm:pt modelId="{31CA08BA-C04C-4C23-A13C-5626F2611706}" type="pres">
      <dgm:prSet presAssocID="{81BE109A-797E-4E7C-B321-AB4455B29E71}" presName="childNode" presStyleLbl="node1" presStyleIdx="5" presStyleCnt="9" custScaleX="407435" custScaleY="2000000" custLinFactY="576528" custLinFactNeighborX="3442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DDA04-44D9-47D4-B49D-E28C7E28C1A8}" type="pres">
      <dgm:prSet presAssocID="{C4CA59A2-1329-4A3F-88A4-AB58B89250A8}" presName="aSpace" presStyleCnt="0"/>
      <dgm:spPr/>
    </dgm:pt>
    <dgm:pt modelId="{EF30343F-D904-4E2F-B968-C26056EC3318}" type="pres">
      <dgm:prSet presAssocID="{8B0BF92A-C862-4994-B810-33B7234463FE}" presName="compNode" presStyleCnt="0"/>
      <dgm:spPr/>
    </dgm:pt>
    <dgm:pt modelId="{F15AC01E-695B-4A79-95FB-B85064BFFE15}" type="pres">
      <dgm:prSet presAssocID="{8B0BF92A-C862-4994-B810-33B7234463FE}" presName="aNode" presStyleLbl="bgShp" presStyleIdx="1" presStyleCnt="2" custScaleX="252936"/>
      <dgm:spPr/>
      <dgm:t>
        <a:bodyPr/>
        <a:lstStyle/>
        <a:p>
          <a:endParaRPr lang="ru-RU"/>
        </a:p>
      </dgm:t>
    </dgm:pt>
    <dgm:pt modelId="{B14EBA53-54F3-42EE-9E49-10D9D5E8F530}" type="pres">
      <dgm:prSet presAssocID="{8B0BF92A-C862-4994-B810-33B7234463FE}" presName="textNode" presStyleLbl="bgShp" presStyleIdx="1" presStyleCnt="2"/>
      <dgm:spPr/>
      <dgm:t>
        <a:bodyPr/>
        <a:lstStyle/>
        <a:p>
          <a:endParaRPr lang="ru-RU"/>
        </a:p>
      </dgm:t>
    </dgm:pt>
    <dgm:pt modelId="{95B9EC14-64B0-476B-894F-67CC3F0D6867}" type="pres">
      <dgm:prSet presAssocID="{8B0BF92A-C862-4994-B810-33B7234463FE}" presName="compChildNode" presStyleCnt="0"/>
      <dgm:spPr/>
    </dgm:pt>
    <dgm:pt modelId="{AA4B6B1C-0EEC-4E67-8CDB-EB179F164D3F}" type="pres">
      <dgm:prSet presAssocID="{8B0BF92A-C862-4994-B810-33B7234463FE}" presName="theInnerList" presStyleCnt="0"/>
      <dgm:spPr/>
    </dgm:pt>
    <dgm:pt modelId="{952C4113-A38A-419D-8C4E-D140F157D9D5}" type="pres">
      <dgm:prSet presAssocID="{AA94460D-5CC0-494D-BA45-089D3224A462}" presName="childNode" presStyleLbl="node1" presStyleIdx="6" presStyleCnt="9" custScaleX="366885" custScaleY="79752" custLinFactY="10922" custLinFactNeighborX="5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8BBF3-FC16-472B-890B-D74DA97597AA}" type="pres">
      <dgm:prSet presAssocID="{AA94460D-5CC0-494D-BA45-089D3224A462}" presName="aSpace2" presStyleCnt="0"/>
      <dgm:spPr/>
    </dgm:pt>
    <dgm:pt modelId="{CC2A6372-3D5D-4871-9E9E-E18FD7D849BF}" type="pres">
      <dgm:prSet presAssocID="{6E3B1505-EEB3-44C2-B6A1-1207DF1F755D}" presName="childNode" presStyleLbl="node1" presStyleIdx="7" presStyleCnt="9" custScaleX="374638" custScaleY="74189" custLinFactY="3784" custLinFactNeighborX="393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36ED3-8375-42EA-8755-024AD61D70C6}" type="pres">
      <dgm:prSet presAssocID="{6E3B1505-EEB3-44C2-B6A1-1207DF1F755D}" presName="aSpace2" presStyleCnt="0"/>
      <dgm:spPr/>
    </dgm:pt>
    <dgm:pt modelId="{7ACF7FA2-03FE-4223-A53D-F52DD5A9A74E}" type="pres">
      <dgm:prSet presAssocID="{133F9649-D380-4343-A3DE-009D5672366A}" presName="childNode" presStyleLbl="node1" presStyleIdx="8" presStyleCnt="9" custScaleX="384459" custScaleY="115398" custLinFactNeighborX="2016" custLinFactNeighborY="78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DAF604-E409-4A8A-B7F6-182641FC700F}" type="presOf" srcId="{604E78C5-ADC6-4C24-966E-D97A1B2CB011}" destId="{10DE5A05-0D35-4973-A446-2139D79EA30F}" srcOrd="0" destOrd="0" presId="urn:microsoft.com/office/officeart/2005/8/layout/lProcess2"/>
    <dgm:cxn modelId="{AE1397BB-E055-4C31-9A4B-F7392D01ACCB}" type="presOf" srcId="{C4CA59A2-1329-4A3F-88A4-AB58B89250A8}" destId="{46DDF18B-3647-4860-93E7-F1FAE8C9E124}" srcOrd="0" destOrd="0" presId="urn:microsoft.com/office/officeart/2005/8/layout/lProcess2"/>
    <dgm:cxn modelId="{11F13E1E-A49B-4D7C-99F5-7C0D888BA5A6}" srcId="{A3BB4D63-F5BC-4FDB-9057-4D92285EBD06}" destId="{8B0BF92A-C862-4994-B810-33B7234463FE}" srcOrd="1" destOrd="0" parTransId="{F5284AC8-0153-4A82-A0A6-516B889F8A94}" sibTransId="{CA7ED04E-A420-4B4B-B728-8F804F5959AB}"/>
    <dgm:cxn modelId="{2EAD2E5C-DEEC-4D9E-8A04-A6AC22AD4A75}" type="presOf" srcId="{81BE109A-797E-4E7C-B321-AB4455B29E71}" destId="{31CA08BA-C04C-4C23-A13C-5626F2611706}" srcOrd="0" destOrd="0" presId="urn:microsoft.com/office/officeart/2005/8/layout/lProcess2"/>
    <dgm:cxn modelId="{80A7943A-F5DD-491E-8A87-C042C1619874}" srcId="{C4CA59A2-1329-4A3F-88A4-AB58B89250A8}" destId="{8E4EDE4B-80E7-437E-95C0-C11B19DF7A18}" srcOrd="0" destOrd="0" parTransId="{E37B5054-78CF-42D4-9A8D-9DE0B59E5617}" sibTransId="{350E0560-9502-4518-B303-8B528BD37C65}"/>
    <dgm:cxn modelId="{918E73D9-1DA2-448B-9F8E-3E5DF6E607E0}" type="presOf" srcId="{A3BB4D63-F5BC-4FDB-9057-4D92285EBD06}" destId="{00C749F0-9F0B-4E48-A828-98C21262CB02}" srcOrd="0" destOrd="0" presId="urn:microsoft.com/office/officeart/2005/8/layout/lProcess2"/>
    <dgm:cxn modelId="{09536F51-DB0C-45F0-8D6D-885ECEACB72B}" srcId="{C4CA59A2-1329-4A3F-88A4-AB58B89250A8}" destId="{81BE109A-797E-4E7C-B321-AB4455B29E71}" srcOrd="5" destOrd="0" parTransId="{9A35A964-7DF0-486B-BE6B-AE54720DADB4}" sibTransId="{95B08761-46DA-4226-B345-582B1A43FD7E}"/>
    <dgm:cxn modelId="{8F0A8FAB-7EC8-4908-A99C-7381726791B7}" type="presOf" srcId="{8B0BF92A-C862-4994-B810-33B7234463FE}" destId="{F15AC01E-695B-4A79-95FB-B85064BFFE15}" srcOrd="0" destOrd="0" presId="urn:microsoft.com/office/officeart/2005/8/layout/lProcess2"/>
    <dgm:cxn modelId="{B3FD0135-BE51-4CBA-88E1-37D2F07DD15A}" srcId="{C4CA59A2-1329-4A3F-88A4-AB58B89250A8}" destId="{1C2945E0-1654-4948-9DA2-54F6733C1104}" srcOrd="2" destOrd="0" parTransId="{E23DFAF1-4095-4F8B-A797-A050C5DBC0EC}" sibTransId="{C337C2D7-2499-4EBC-B58F-A672F5B08A3A}"/>
    <dgm:cxn modelId="{2DFCBD63-547A-4854-9499-7360510CA4D6}" type="presOf" srcId="{7B59F422-9BC7-4B0D-8D93-C118319DC5D7}" destId="{792DAE19-66A0-47D5-9F8C-665D0444998E}" srcOrd="0" destOrd="0" presId="urn:microsoft.com/office/officeart/2005/8/layout/lProcess2"/>
    <dgm:cxn modelId="{174BE8C8-9AAC-40EF-8B1F-077286501AF3}" type="presOf" srcId="{C4CA59A2-1329-4A3F-88A4-AB58B89250A8}" destId="{570C854D-1235-4B65-991F-EE6E92065CCD}" srcOrd="1" destOrd="0" presId="urn:microsoft.com/office/officeart/2005/8/layout/lProcess2"/>
    <dgm:cxn modelId="{0173068D-6A08-4A4A-A28A-AA073745C169}" srcId="{C4CA59A2-1329-4A3F-88A4-AB58B89250A8}" destId="{604E78C5-ADC6-4C24-966E-D97A1B2CB011}" srcOrd="3" destOrd="0" parTransId="{4A5A5838-B99D-41B1-82A3-7E668BC6950C}" sibTransId="{64A1EF7E-1F98-443C-A678-0E202CC3E6CD}"/>
    <dgm:cxn modelId="{C6A4B39E-00AC-47B7-A2A7-1DD9A57E1430}" type="presOf" srcId="{8B0BF92A-C862-4994-B810-33B7234463FE}" destId="{B14EBA53-54F3-42EE-9E49-10D9D5E8F530}" srcOrd="1" destOrd="0" presId="urn:microsoft.com/office/officeart/2005/8/layout/lProcess2"/>
    <dgm:cxn modelId="{1E0175CF-C0C9-4987-B46C-D76F46661DA4}" srcId="{C4CA59A2-1329-4A3F-88A4-AB58B89250A8}" destId="{BB6444E6-9C74-4BEB-9BBF-6E6E568566F1}" srcOrd="4" destOrd="0" parTransId="{8B916729-7FE7-4DE8-A594-D11CBD9606C5}" sibTransId="{E1E88D15-73CA-4653-BA0F-51CE09177146}"/>
    <dgm:cxn modelId="{BD5484B0-6D75-4835-B0DA-B56BB50B630D}" srcId="{8B0BF92A-C862-4994-B810-33B7234463FE}" destId="{AA94460D-5CC0-494D-BA45-089D3224A462}" srcOrd="0" destOrd="0" parTransId="{A9DEA305-F7ED-425F-A262-CA73A0174723}" sibTransId="{6C681FB3-1442-40A2-894F-42935C7194DC}"/>
    <dgm:cxn modelId="{DB78B7FD-5868-40D5-A426-477606791149}" srcId="{8B0BF92A-C862-4994-B810-33B7234463FE}" destId="{133F9649-D380-4343-A3DE-009D5672366A}" srcOrd="2" destOrd="0" parTransId="{A8185235-EEA6-42E1-9B4B-9EAACAE582E6}" sibTransId="{46C1FF96-4E0A-404D-B2C1-B7E990085935}"/>
    <dgm:cxn modelId="{11240BA6-DA5B-4B6D-AB4F-BF8EA2B0D672}" type="presOf" srcId="{133F9649-D380-4343-A3DE-009D5672366A}" destId="{7ACF7FA2-03FE-4223-A53D-F52DD5A9A74E}" srcOrd="0" destOrd="0" presId="urn:microsoft.com/office/officeart/2005/8/layout/lProcess2"/>
    <dgm:cxn modelId="{34F018EC-C5D7-427E-B8A4-06EA8EBDFD33}" srcId="{A3BB4D63-F5BC-4FDB-9057-4D92285EBD06}" destId="{C4CA59A2-1329-4A3F-88A4-AB58B89250A8}" srcOrd="0" destOrd="0" parTransId="{60BB6D99-E457-4E2D-A2CA-93EDA06A2C9A}" sibTransId="{000DC0BB-C6F9-4F66-9B23-1E6F25361F54}"/>
    <dgm:cxn modelId="{282F24D6-F94A-4D67-8324-BFF98A43F38F}" type="presOf" srcId="{BB6444E6-9C74-4BEB-9BBF-6E6E568566F1}" destId="{1216EF6E-0349-4697-A5F2-E67DBF6C8916}" srcOrd="0" destOrd="0" presId="urn:microsoft.com/office/officeart/2005/8/layout/lProcess2"/>
    <dgm:cxn modelId="{FCB98208-557E-423F-9050-44A419EA1908}" type="presOf" srcId="{1C2945E0-1654-4948-9DA2-54F6733C1104}" destId="{67545075-D66A-4336-B52A-768643698564}" srcOrd="0" destOrd="0" presId="urn:microsoft.com/office/officeart/2005/8/layout/lProcess2"/>
    <dgm:cxn modelId="{A674BDB7-7B8C-41F2-A3D3-F92049309040}" type="presOf" srcId="{8E4EDE4B-80E7-437E-95C0-C11B19DF7A18}" destId="{DC7F8CF5-762E-4692-8325-3D98DC5DF6EA}" srcOrd="0" destOrd="0" presId="urn:microsoft.com/office/officeart/2005/8/layout/lProcess2"/>
    <dgm:cxn modelId="{BBEEFDC2-726B-42F6-9F7E-3740E222B81F}" srcId="{C4CA59A2-1329-4A3F-88A4-AB58B89250A8}" destId="{7B59F422-9BC7-4B0D-8D93-C118319DC5D7}" srcOrd="1" destOrd="0" parTransId="{61E67A91-F3AA-46AE-90A2-B1F8E75FE806}" sibTransId="{A64A1837-8AE4-4028-8E42-68A5316F8894}"/>
    <dgm:cxn modelId="{8D71F7A5-68B8-4A00-8DAD-DE05FC022E3A}" type="presOf" srcId="{AA94460D-5CC0-494D-BA45-089D3224A462}" destId="{952C4113-A38A-419D-8C4E-D140F157D9D5}" srcOrd="0" destOrd="0" presId="urn:microsoft.com/office/officeart/2005/8/layout/lProcess2"/>
    <dgm:cxn modelId="{BA44D04F-3927-4370-9873-D51A74A48B07}" srcId="{8B0BF92A-C862-4994-B810-33B7234463FE}" destId="{6E3B1505-EEB3-44C2-B6A1-1207DF1F755D}" srcOrd="1" destOrd="0" parTransId="{CC4EE200-A278-4817-B435-6D9482B2FC00}" sibTransId="{75F70E3A-F986-42FC-9E96-D75F0BF9FB90}"/>
    <dgm:cxn modelId="{58524C72-D8A3-4C46-81A2-9A85A2493C26}" type="presOf" srcId="{6E3B1505-EEB3-44C2-B6A1-1207DF1F755D}" destId="{CC2A6372-3D5D-4871-9E9E-E18FD7D849BF}" srcOrd="0" destOrd="0" presId="urn:microsoft.com/office/officeart/2005/8/layout/lProcess2"/>
    <dgm:cxn modelId="{320D0F8E-52AB-4E4D-A0EC-7F8154A60DD7}" type="presParOf" srcId="{00C749F0-9F0B-4E48-A828-98C21262CB02}" destId="{6A073236-7EC9-484C-9767-90C52F1CD07C}" srcOrd="0" destOrd="0" presId="urn:microsoft.com/office/officeart/2005/8/layout/lProcess2"/>
    <dgm:cxn modelId="{52A83823-B179-4F9D-B8A9-BFB16A916361}" type="presParOf" srcId="{6A073236-7EC9-484C-9767-90C52F1CD07C}" destId="{46DDF18B-3647-4860-93E7-F1FAE8C9E124}" srcOrd="0" destOrd="0" presId="urn:microsoft.com/office/officeart/2005/8/layout/lProcess2"/>
    <dgm:cxn modelId="{91A780A0-A056-4526-A22E-F5E40AA70FDF}" type="presParOf" srcId="{6A073236-7EC9-484C-9767-90C52F1CD07C}" destId="{570C854D-1235-4B65-991F-EE6E92065CCD}" srcOrd="1" destOrd="0" presId="urn:microsoft.com/office/officeart/2005/8/layout/lProcess2"/>
    <dgm:cxn modelId="{71DECEC7-F547-49B1-A304-A18D13741E7F}" type="presParOf" srcId="{6A073236-7EC9-484C-9767-90C52F1CD07C}" destId="{B2CCDB82-6683-46C6-B655-51FB217317CF}" srcOrd="2" destOrd="0" presId="urn:microsoft.com/office/officeart/2005/8/layout/lProcess2"/>
    <dgm:cxn modelId="{DEDB03EE-4AB8-46B8-AC13-FD99B91DD4B0}" type="presParOf" srcId="{B2CCDB82-6683-46C6-B655-51FB217317CF}" destId="{08AE4F99-698E-456F-B2CD-C34F42749632}" srcOrd="0" destOrd="0" presId="urn:microsoft.com/office/officeart/2005/8/layout/lProcess2"/>
    <dgm:cxn modelId="{B3106C77-3555-45C2-A93F-FAE86F50AFCB}" type="presParOf" srcId="{08AE4F99-698E-456F-B2CD-C34F42749632}" destId="{DC7F8CF5-762E-4692-8325-3D98DC5DF6EA}" srcOrd="0" destOrd="0" presId="urn:microsoft.com/office/officeart/2005/8/layout/lProcess2"/>
    <dgm:cxn modelId="{3BFD5C4C-A303-45F0-ACC1-5D50A10089DB}" type="presParOf" srcId="{08AE4F99-698E-456F-B2CD-C34F42749632}" destId="{609FC803-868E-4ACC-AA6D-C77F0E85799E}" srcOrd="1" destOrd="0" presId="urn:microsoft.com/office/officeart/2005/8/layout/lProcess2"/>
    <dgm:cxn modelId="{79045031-0D4B-4633-9291-64EBB9262122}" type="presParOf" srcId="{08AE4F99-698E-456F-B2CD-C34F42749632}" destId="{792DAE19-66A0-47D5-9F8C-665D0444998E}" srcOrd="2" destOrd="0" presId="urn:microsoft.com/office/officeart/2005/8/layout/lProcess2"/>
    <dgm:cxn modelId="{D993FE28-721D-45A8-9362-7645BAACE21C}" type="presParOf" srcId="{08AE4F99-698E-456F-B2CD-C34F42749632}" destId="{751A0457-1D16-4A4A-8168-7571425FE461}" srcOrd="3" destOrd="0" presId="urn:microsoft.com/office/officeart/2005/8/layout/lProcess2"/>
    <dgm:cxn modelId="{58012823-A3A8-4693-8CB1-74A1AC18A814}" type="presParOf" srcId="{08AE4F99-698E-456F-B2CD-C34F42749632}" destId="{67545075-D66A-4336-B52A-768643698564}" srcOrd="4" destOrd="0" presId="urn:microsoft.com/office/officeart/2005/8/layout/lProcess2"/>
    <dgm:cxn modelId="{C4A1363F-8042-4BBC-8E71-FCBCD439AF53}" type="presParOf" srcId="{08AE4F99-698E-456F-B2CD-C34F42749632}" destId="{3B780B8E-650C-46CB-B37B-0A82E16E7991}" srcOrd="5" destOrd="0" presId="urn:microsoft.com/office/officeart/2005/8/layout/lProcess2"/>
    <dgm:cxn modelId="{434CD114-7C9A-41CC-A8BD-E29E4139B9A1}" type="presParOf" srcId="{08AE4F99-698E-456F-B2CD-C34F42749632}" destId="{10DE5A05-0D35-4973-A446-2139D79EA30F}" srcOrd="6" destOrd="0" presId="urn:microsoft.com/office/officeart/2005/8/layout/lProcess2"/>
    <dgm:cxn modelId="{0D530F91-83BC-4257-96C0-F5F70B9FCED4}" type="presParOf" srcId="{08AE4F99-698E-456F-B2CD-C34F42749632}" destId="{FEA50AEC-15AD-43AC-9BBC-591D3839EAAE}" srcOrd="7" destOrd="0" presId="urn:microsoft.com/office/officeart/2005/8/layout/lProcess2"/>
    <dgm:cxn modelId="{A9D015EC-B15A-4CEE-BCA4-4F3C878A1927}" type="presParOf" srcId="{08AE4F99-698E-456F-B2CD-C34F42749632}" destId="{1216EF6E-0349-4697-A5F2-E67DBF6C8916}" srcOrd="8" destOrd="0" presId="urn:microsoft.com/office/officeart/2005/8/layout/lProcess2"/>
    <dgm:cxn modelId="{76F31C8F-AAD6-47D2-83D0-5B7E02D6DF9E}" type="presParOf" srcId="{08AE4F99-698E-456F-B2CD-C34F42749632}" destId="{7A498699-6AF0-4F61-AC2E-CFAF1F024488}" srcOrd="9" destOrd="0" presId="urn:microsoft.com/office/officeart/2005/8/layout/lProcess2"/>
    <dgm:cxn modelId="{C2B70EEF-104F-4299-A14A-890CE0974D0B}" type="presParOf" srcId="{08AE4F99-698E-456F-B2CD-C34F42749632}" destId="{31CA08BA-C04C-4C23-A13C-5626F2611706}" srcOrd="10" destOrd="0" presId="urn:microsoft.com/office/officeart/2005/8/layout/lProcess2"/>
    <dgm:cxn modelId="{35F21999-4B08-4A77-92C1-ADFD73C25048}" type="presParOf" srcId="{00C749F0-9F0B-4E48-A828-98C21262CB02}" destId="{788DDA04-44D9-47D4-B49D-E28C7E28C1A8}" srcOrd="1" destOrd="0" presId="urn:microsoft.com/office/officeart/2005/8/layout/lProcess2"/>
    <dgm:cxn modelId="{CBF2408C-4C75-4EF0-944E-76FD51F476E0}" type="presParOf" srcId="{00C749F0-9F0B-4E48-A828-98C21262CB02}" destId="{EF30343F-D904-4E2F-B968-C26056EC3318}" srcOrd="2" destOrd="0" presId="urn:microsoft.com/office/officeart/2005/8/layout/lProcess2"/>
    <dgm:cxn modelId="{5E7DAD2D-B058-4FFF-A76B-BDC2B0A8EB3A}" type="presParOf" srcId="{EF30343F-D904-4E2F-B968-C26056EC3318}" destId="{F15AC01E-695B-4A79-95FB-B85064BFFE15}" srcOrd="0" destOrd="0" presId="urn:microsoft.com/office/officeart/2005/8/layout/lProcess2"/>
    <dgm:cxn modelId="{5EC83524-48A6-411D-9E53-C06439D10EE9}" type="presParOf" srcId="{EF30343F-D904-4E2F-B968-C26056EC3318}" destId="{B14EBA53-54F3-42EE-9E49-10D9D5E8F530}" srcOrd="1" destOrd="0" presId="urn:microsoft.com/office/officeart/2005/8/layout/lProcess2"/>
    <dgm:cxn modelId="{6DCCF225-5210-4A39-8E00-448AA08A7527}" type="presParOf" srcId="{EF30343F-D904-4E2F-B968-C26056EC3318}" destId="{95B9EC14-64B0-476B-894F-67CC3F0D6867}" srcOrd="2" destOrd="0" presId="urn:microsoft.com/office/officeart/2005/8/layout/lProcess2"/>
    <dgm:cxn modelId="{4A3BC98B-C224-4D18-B131-F4884679C0C5}" type="presParOf" srcId="{95B9EC14-64B0-476B-894F-67CC3F0D6867}" destId="{AA4B6B1C-0EEC-4E67-8CDB-EB179F164D3F}" srcOrd="0" destOrd="0" presId="urn:microsoft.com/office/officeart/2005/8/layout/lProcess2"/>
    <dgm:cxn modelId="{55B1B49F-91BA-4276-9D3B-839CA1FC2CBA}" type="presParOf" srcId="{AA4B6B1C-0EEC-4E67-8CDB-EB179F164D3F}" destId="{952C4113-A38A-419D-8C4E-D140F157D9D5}" srcOrd="0" destOrd="0" presId="urn:microsoft.com/office/officeart/2005/8/layout/lProcess2"/>
    <dgm:cxn modelId="{A87E9981-2F3A-4CCF-BC68-10FFEEF06E37}" type="presParOf" srcId="{AA4B6B1C-0EEC-4E67-8CDB-EB179F164D3F}" destId="{7E58BBF3-FC16-472B-890B-D74DA97597AA}" srcOrd="1" destOrd="0" presId="urn:microsoft.com/office/officeart/2005/8/layout/lProcess2"/>
    <dgm:cxn modelId="{5CF2D9D2-CB10-4ACF-843E-A73D76B323AE}" type="presParOf" srcId="{AA4B6B1C-0EEC-4E67-8CDB-EB179F164D3F}" destId="{CC2A6372-3D5D-4871-9E9E-E18FD7D849BF}" srcOrd="2" destOrd="0" presId="urn:microsoft.com/office/officeart/2005/8/layout/lProcess2"/>
    <dgm:cxn modelId="{6D74F5B5-C607-4901-BC1A-15FFB9B070DB}" type="presParOf" srcId="{AA4B6B1C-0EEC-4E67-8CDB-EB179F164D3F}" destId="{EE836ED3-8375-42EA-8755-024AD61D70C6}" srcOrd="3" destOrd="0" presId="urn:microsoft.com/office/officeart/2005/8/layout/lProcess2"/>
    <dgm:cxn modelId="{FDEC895A-D966-49F3-8540-8D96DE8324C7}" type="presParOf" srcId="{AA4B6B1C-0EEC-4E67-8CDB-EB179F164D3F}" destId="{7ACF7FA2-03FE-4223-A53D-F52DD5A9A74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B4D63-F5BC-4FDB-9057-4D92285EBD0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CA59A2-1329-4A3F-88A4-AB58B89250A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(3)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совершенствование системы повышения кадрового потенциала в области обращения ХВ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0BB6D99-E457-4E2D-A2CA-93EDA06A2C9A}" type="parTrans" cxnId="{34F018EC-C5D7-427E-B8A4-06EA8EBDFD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0DC0BB-C6F9-4F66-9B23-1E6F25361F54}" type="sibTrans" cxnId="{34F018EC-C5D7-427E-B8A4-06EA8EBDFD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0BF92A-C862-4994-B810-33B7234463FE}">
      <dgm:prSet phldrT="[Текст]" custT="1"/>
      <dgm:spPr/>
      <dgm:t>
        <a:bodyPr/>
        <a:lstStyle/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(4) </a:t>
          </a:r>
        </a:p>
        <a:p>
          <a:r>
            <a:rPr lang="ru-RU" sz="2000" b="0" i="0" dirty="0" smtClean="0">
              <a:latin typeface="Times New Roman" pitchFamily="18" charset="0"/>
              <a:cs typeface="Times New Roman" pitchFamily="18" charset="0"/>
            </a:rPr>
            <a:t>повышение технического оснащения лабораторной базы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5284AC8-0153-4A82-A0A6-516B889F8A94}" type="parTrans" cxnId="{11F13E1E-A49B-4D7C-99F5-7C0D888BA5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A7ED04E-A420-4B4B-B728-8F804F5959AB}" type="sibTrans" cxnId="{11F13E1E-A49B-4D7C-99F5-7C0D888BA5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E3B1505-EEB3-44C2-B6A1-1207DF1F755D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закупка оборудования по модернизации лабораторно-технической базы.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C4EE200-A278-4817-B435-6D9482B2FC00}" type="parTrans" cxnId="{BA44D04F-3927-4370-9873-D51A74A48B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F70E3A-F986-42FC-9E96-D75F0BF9FB90}" type="sibTrans" cxnId="{BA44D04F-3927-4370-9873-D51A74A48B0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6444E6-9C74-4BEB-9BBF-6E6E568566F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разработка учебных материалов по повышению осведомленности и наращиванию потенциала в области СГС для регулирующих органов; для контролирующих органов; для работодателей и профсоюзов; для потребителей;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B916729-7FE7-4DE8-A594-D11CBD9606C5}" type="parTrans" cxnId="{1E0175CF-C0C9-4987-B46C-D76F46661D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E88D15-73CA-4653-BA0F-51CE09177146}" type="sibTrans" cxnId="{1E0175CF-C0C9-4987-B46C-D76F46661DA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1BE109A-797E-4E7C-B321-AB4455B29E71}">
      <dgm:prSet phldrT="[Текст]" custT="1"/>
      <dgm:spPr/>
      <dgm:t>
        <a:bodyPr/>
        <a:lstStyle/>
        <a:p>
          <a:r>
            <a:rPr lang="ru-RU" sz="1600" b="0" i="0" dirty="0" smtClean="0">
              <a:latin typeface="Times New Roman" pitchFamily="18" charset="0"/>
              <a:cs typeface="Times New Roman" pitchFamily="18" charset="0"/>
            </a:rPr>
            <a:t> разработка и внедрение программ профессиональной подготовки по вопросам классификации опасных свойств ХП.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A35A964-7DF0-486B-BE6B-AE54720DADB4}" type="parTrans" cxnId="{09536F51-DB0C-45F0-8D6D-885ECEACB7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5B08761-46DA-4226-B345-582B1A43FD7E}" type="sibTrans" cxnId="{09536F51-DB0C-45F0-8D6D-885ECEACB7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C749F0-9F0B-4E48-A828-98C21262CB02}" type="pres">
      <dgm:prSet presAssocID="{A3BB4D63-F5BC-4FDB-9057-4D92285EBD0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73236-7EC9-484C-9767-90C52F1CD07C}" type="pres">
      <dgm:prSet presAssocID="{C4CA59A2-1329-4A3F-88A4-AB58B89250A8}" presName="compNode" presStyleCnt="0"/>
      <dgm:spPr/>
    </dgm:pt>
    <dgm:pt modelId="{46DDF18B-3647-4860-93E7-F1FAE8C9E124}" type="pres">
      <dgm:prSet presAssocID="{C4CA59A2-1329-4A3F-88A4-AB58B89250A8}" presName="aNode" presStyleLbl="bgShp" presStyleIdx="0" presStyleCnt="2" custScaleX="252235" custLinFactNeighborX="14297" custLinFactNeighborY="-1190"/>
      <dgm:spPr/>
      <dgm:t>
        <a:bodyPr/>
        <a:lstStyle/>
        <a:p>
          <a:endParaRPr lang="ru-RU"/>
        </a:p>
      </dgm:t>
    </dgm:pt>
    <dgm:pt modelId="{570C854D-1235-4B65-991F-EE6E92065CCD}" type="pres">
      <dgm:prSet presAssocID="{C4CA59A2-1329-4A3F-88A4-AB58B89250A8}" presName="textNode" presStyleLbl="bgShp" presStyleIdx="0" presStyleCnt="2"/>
      <dgm:spPr/>
      <dgm:t>
        <a:bodyPr/>
        <a:lstStyle/>
        <a:p>
          <a:endParaRPr lang="ru-RU"/>
        </a:p>
      </dgm:t>
    </dgm:pt>
    <dgm:pt modelId="{B2CCDB82-6683-46C6-B655-51FB217317CF}" type="pres">
      <dgm:prSet presAssocID="{C4CA59A2-1329-4A3F-88A4-AB58B89250A8}" presName="compChildNode" presStyleCnt="0"/>
      <dgm:spPr/>
    </dgm:pt>
    <dgm:pt modelId="{08AE4F99-698E-456F-B2CD-C34F42749632}" type="pres">
      <dgm:prSet presAssocID="{C4CA59A2-1329-4A3F-88A4-AB58B89250A8}" presName="theInnerList" presStyleCnt="0"/>
      <dgm:spPr/>
    </dgm:pt>
    <dgm:pt modelId="{1216EF6E-0349-4697-A5F2-E67DBF6C8916}" type="pres">
      <dgm:prSet presAssocID="{BB6444E6-9C74-4BEB-9BBF-6E6E568566F1}" presName="childNode" presStyleLbl="node1" presStyleIdx="0" presStyleCnt="3" custScaleX="359861" custScaleY="89999" custLinFactNeighborX="6667" custLinFactNeighborY="-1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98699-6AF0-4F61-AC2E-CFAF1F024488}" type="pres">
      <dgm:prSet presAssocID="{BB6444E6-9C74-4BEB-9BBF-6E6E568566F1}" presName="aSpace2" presStyleCnt="0"/>
      <dgm:spPr/>
    </dgm:pt>
    <dgm:pt modelId="{31CA08BA-C04C-4C23-A13C-5626F2611706}" type="pres">
      <dgm:prSet presAssocID="{81BE109A-797E-4E7C-B321-AB4455B29E71}" presName="childNode" presStyleLbl="node1" presStyleIdx="1" presStyleCnt="3" custScaleX="351963" custScaleY="96528" custLinFactNeighborX="7786" custLinFactNeighborY="-65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DDA04-44D9-47D4-B49D-E28C7E28C1A8}" type="pres">
      <dgm:prSet presAssocID="{C4CA59A2-1329-4A3F-88A4-AB58B89250A8}" presName="aSpace" presStyleCnt="0"/>
      <dgm:spPr/>
    </dgm:pt>
    <dgm:pt modelId="{EF30343F-D904-4E2F-B968-C26056EC3318}" type="pres">
      <dgm:prSet presAssocID="{8B0BF92A-C862-4994-B810-33B7234463FE}" presName="compNode" presStyleCnt="0"/>
      <dgm:spPr/>
    </dgm:pt>
    <dgm:pt modelId="{F15AC01E-695B-4A79-95FB-B85064BFFE15}" type="pres">
      <dgm:prSet presAssocID="{8B0BF92A-C862-4994-B810-33B7234463FE}" presName="aNode" presStyleLbl="bgShp" presStyleIdx="1" presStyleCnt="2" custScaleX="224954"/>
      <dgm:spPr/>
      <dgm:t>
        <a:bodyPr/>
        <a:lstStyle/>
        <a:p>
          <a:endParaRPr lang="ru-RU"/>
        </a:p>
      </dgm:t>
    </dgm:pt>
    <dgm:pt modelId="{B14EBA53-54F3-42EE-9E49-10D9D5E8F530}" type="pres">
      <dgm:prSet presAssocID="{8B0BF92A-C862-4994-B810-33B7234463FE}" presName="textNode" presStyleLbl="bgShp" presStyleIdx="1" presStyleCnt="2"/>
      <dgm:spPr/>
      <dgm:t>
        <a:bodyPr/>
        <a:lstStyle/>
        <a:p>
          <a:endParaRPr lang="ru-RU"/>
        </a:p>
      </dgm:t>
    </dgm:pt>
    <dgm:pt modelId="{95B9EC14-64B0-476B-894F-67CC3F0D6867}" type="pres">
      <dgm:prSet presAssocID="{8B0BF92A-C862-4994-B810-33B7234463FE}" presName="compChildNode" presStyleCnt="0"/>
      <dgm:spPr/>
    </dgm:pt>
    <dgm:pt modelId="{AA4B6B1C-0EEC-4E67-8CDB-EB179F164D3F}" type="pres">
      <dgm:prSet presAssocID="{8B0BF92A-C862-4994-B810-33B7234463FE}" presName="theInnerList" presStyleCnt="0"/>
      <dgm:spPr/>
    </dgm:pt>
    <dgm:pt modelId="{CC2A6372-3D5D-4871-9E9E-E18FD7D849BF}" type="pres">
      <dgm:prSet presAssocID="{6E3B1505-EEB3-44C2-B6A1-1207DF1F755D}" presName="childNode" presStyleLbl="node1" presStyleIdx="2" presStyleCnt="3" custScaleX="329254" custScaleY="33824" custLinFactNeighborX="552" custLinFactNeighborY="-26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CDC7C1-0D4E-4271-9E67-3A5D76A69A86}" type="presOf" srcId="{8B0BF92A-C862-4994-B810-33B7234463FE}" destId="{B14EBA53-54F3-42EE-9E49-10D9D5E8F530}" srcOrd="1" destOrd="0" presId="urn:microsoft.com/office/officeart/2005/8/layout/lProcess2"/>
    <dgm:cxn modelId="{34F018EC-C5D7-427E-B8A4-06EA8EBDFD33}" srcId="{A3BB4D63-F5BC-4FDB-9057-4D92285EBD06}" destId="{C4CA59A2-1329-4A3F-88A4-AB58B89250A8}" srcOrd="0" destOrd="0" parTransId="{60BB6D99-E457-4E2D-A2CA-93EDA06A2C9A}" sibTransId="{000DC0BB-C6F9-4F66-9B23-1E6F25361F54}"/>
    <dgm:cxn modelId="{11F13E1E-A49B-4D7C-99F5-7C0D888BA5A6}" srcId="{A3BB4D63-F5BC-4FDB-9057-4D92285EBD06}" destId="{8B0BF92A-C862-4994-B810-33B7234463FE}" srcOrd="1" destOrd="0" parTransId="{F5284AC8-0153-4A82-A0A6-516B889F8A94}" sibTransId="{CA7ED04E-A420-4B4B-B728-8F804F5959AB}"/>
    <dgm:cxn modelId="{632A2896-DCB1-4F3A-BFE4-FAEB40075250}" type="presOf" srcId="{BB6444E6-9C74-4BEB-9BBF-6E6E568566F1}" destId="{1216EF6E-0349-4697-A5F2-E67DBF6C8916}" srcOrd="0" destOrd="0" presId="urn:microsoft.com/office/officeart/2005/8/layout/lProcess2"/>
    <dgm:cxn modelId="{183DD3F8-591E-4BBE-B3F7-3597A571BB1C}" type="presOf" srcId="{8B0BF92A-C862-4994-B810-33B7234463FE}" destId="{F15AC01E-695B-4A79-95FB-B85064BFFE15}" srcOrd="0" destOrd="0" presId="urn:microsoft.com/office/officeart/2005/8/layout/lProcess2"/>
    <dgm:cxn modelId="{63817789-A7BE-441D-86D8-F4AE62AD9B79}" type="presOf" srcId="{6E3B1505-EEB3-44C2-B6A1-1207DF1F755D}" destId="{CC2A6372-3D5D-4871-9E9E-E18FD7D849BF}" srcOrd="0" destOrd="0" presId="urn:microsoft.com/office/officeart/2005/8/layout/lProcess2"/>
    <dgm:cxn modelId="{4E72D65D-6DDF-4B62-BE13-B43BA33075F2}" type="presOf" srcId="{81BE109A-797E-4E7C-B321-AB4455B29E71}" destId="{31CA08BA-C04C-4C23-A13C-5626F2611706}" srcOrd="0" destOrd="0" presId="urn:microsoft.com/office/officeart/2005/8/layout/lProcess2"/>
    <dgm:cxn modelId="{273A8E82-46DB-4F36-9573-8CE4017BA418}" type="presOf" srcId="{C4CA59A2-1329-4A3F-88A4-AB58B89250A8}" destId="{46DDF18B-3647-4860-93E7-F1FAE8C9E124}" srcOrd="0" destOrd="0" presId="urn:microsoft.com/office/officeart/2005/8/layout/lProcess2"/>
    <dgm:cxn modelId="{68825A2E-441C-40FD-8872-D0F283AFD7D8}" type="presOf" srcId="{A3BB4D63-F5BC-4FDB-9057-4D92285EBD06}" destId="{00C749F0-9F0B-4E48-A828-98C21262CB02}" srcOrd="0" destOrd="0" presId="urn:microsoft.com/office/officeart/2005/8/layout/lProcess2"/>
    <dgm:cxn modelId="{09536F51-DB0C-45F0-8D6D-885ECEACB72B}" srcId="{C4CA59A2-1329-4A3F-88A4-AB58B89250A8}" destId="{81BE109A-797E-4E7C-B321-AB4455B29E71}" srcOrd="1" destOrd="0" parTransId="{9A35A964-7DF0-486B-BE6B-AE54720DADB4}" sibTransId="{95B08761-46DA-4226-B345-582B1A43FD7E}"/>
    <dgm:cxn modelId="{1E0175CF-C0C9-4987-B46C-D76F46661DA4}" srcId="{C4CA59A2-1329-4A3F-88A4-AB58B89250A8}" destId="{BB6444E6-9C74-4BEB-9BBF-6E6E568566F1}" srcOrd="0" destOrd="0" parTransId="{8B916729-7FE7-4DE8-A594-D11CBD9606C5}" sibTransId="{E1E88D15-73CA-4653-BA0F-51CE09177146}"/>
    <dgm:cxn modelId="{BA44D04F-3927-4370-9873-D51A74A48B07}" srcId="{8B0BF92A-C862-4994-B810-33B7234463FE}" destId="{6E3B1505-EEB3-44C2-B6A1-1207DF1F755D}" srcOrd="0" destOrd="0" parTransId="{CC4EE200-A278-4817-B435-6D9482B2FC00}" sibTransId="{75F70E3A-F986-42FC-9E96-D75F0BF9FB90}"/>
    <dgm:cxn modelId="{7547AE32-A0B7-486E-88D2-D85661FE7DE9}" type="presOf" srcId="{C4CA59A2-1329-4A3F-88A4-AB58B89250A8}" destId="{570C854D-1235-4B65-991F-EE6E92065CCD}" srcOrd="1" destOrd="0" presId="urn:microsoft.com/office/officeart/2005/8/layout/lProcess2"/>
    <dgm:cxn modelId="{CD45F470-5159-4CBB-85FD-A4DF87016341}" type="presParOf" srcId="{00C749F0-9F0B-4E48-A828-98C21262CB02}" destId="{6A073236-7EC9-484C-9767-90C52F1CD07C}" srcOrd="0" destOrd="0" presId="urn:microsoft.com/office/officeart/2005/8/layout/lProcess2"/>
    <dgm:cxn modelId="{1478617B-BF5A-4B63-83EC-E59601123208}" type="presParOf" srcId="{6A073236-7EC9-484C-9767-90C52F1CD07C}" destId="{46DDF18B-3647-4860-93E7-F1FAE8C9E124}" srcOrd="0" destOrd="0" presId="urn:microsoft.com/office/officeart/2005/8/layout/lProcess2"/>
    <dgm:cxn modelId="{EB74E059-D838-438D-89A3-5011091EBD2A}" type="presParOf" srcId="{6A073236-7EC9-484C-9767-90C52F1CD07C}" destId="{570C854D-1235-4B65-991F-EE6E92065CCD}" srcOrd="1" destOrd="0" presId="urn:microsoft.com/office/officeart/2005/8/layout/lProcess2"/>
    <dgm:cxn modelId="{55928957-84FC-4E0F-9107-F3AD5C78CE92}" type="presParOf" srcId="{6A073236-7EC9-484C-9767-90C52F1CD07C}" destId="{B2CCDB82-6683-46C6-B655-51FB217317CF}" srcOrd="2" destOrd="0" presId="urn:microsoft.com/office/officeart/2005/8/layout/lProcess2"/>
    <dgm:cxn modelId="{1BA6243B-7789-4F30-ABD6-4D857616D44E}" type="presParOf" srcId="{B2CCDB82-6683-46C6-B655-51FB217317CF}" destId="{08AE4F99-698E-456F-B2CD-C34F42749632}" srcOrd="0" destOrd="0" presId="urn:microsoft.com/office/officeart/2005/8/layout/lProcess2"/>
    <dgm:cxn modelId="{5BD6B34F-0BE7-4159-83BB-7199B9D8A335}" type="presParOf" srcId="{08AE4F99-698E-456F-B2CD-C34F42749632}" destId="{1216EF6E-0349-4697-A5F2-E67DBF6C8916}" srcOrd="0" destOrd="0" presId="urn:microsoft.com/office/officeart/2005/8/layout/lProcess2"/>
    <dgm:cxn modelId="{70963C8F-D8C9-4555-90D1-4A70E813F1FD}" type="presParOf" srcId="{08AE4F99-698E-456F-B2CD-C34F42749632}" destId="{7A498699-6AF0-4F61-AC2E-CFAF1F024488}" srcOrd="1" destOrd="0" presId="urn:microsoft.com/office/officeart/2005/8/layout/lProcess2"/>
    <dgm:cxn modelId="{6A2E0021-7B94-4825-AF1D-776255FB3D60}" type="presParOf" srcId="{08AE4F99-698E-456F-B2CD-C34F42749632}" destId="{31CA08BA-C04C-4C23-A13C-5626F2611706}" srcOrd="2" destOrd="0" presId="urn:microsoft.com/office/officeart/2005/8/layout/lProcess2"/>
    <dgm:cxn modelId="{25B61DCB-D13E-4587-849E-5878D144052C}" type="presParOf" srcId="{00C749F0-9F0B-4E48-A828-98C21262CB02}" destId="{788DDA04-44D9-47D4-B49D-E28C7E28C1A8}" srcOrd="1" destOrd="0" presId="urn:microsoft.com/office/officeart/2005/8/layout/lProcess2"/>
    <dgm:cxn modelId="{DFD8091F-8954-4FCC-A25E-80DE07F71317}" type="presParOf" srcId="{00C749F0-9F0B-4E48-A828-98C21262CB02}" destId="{EF30343F-D904-4E2F-B968-C26056EC3318}" srcOrd="2" destOrd="0" presId="urn:microsoft.com/office/officeart/2005/8/layout/lProcess2"/>
    <dgm:cxn modelId="{100DD582-A030-4B87-8CEE-0550B7B661D1}" type="presParOf" srcId="{EF30343F-D904-4E2F-B968-C26056EC3318}" destId="{F15AC01E-695B-4A79-95FB-B85064BFFE15}" srcOrd="0" destOrd="0" presId="urn:microsoft.com/office/officeart/2005/8/layout/lProcess2"/>
    <dgm:cxn modelId="{EC3B1919-CC1B-4F71-8B18-DFC83559E43B}" type="presParOf" srcId="{EF30343F-D904-4E2F-B968-C26056EC3318}" destId="{B14EBA53-54F3-42EE-9E49-10D9D5E8F530}" srcOrd="1" destOrd="0" presId="urn:microsoft.com/office/officeart/2005/8/layout/lProcess2"/>
    <dgm:cxn modelId="{03588839-2E14-4914-989C-878C823CAFF8}" type="presParOf" srcId="{EF30343F-D904-4E2F-B968-C26056EC3318}" destId="{95B9EC14-64B0-476B-894F-67CC3F0D6867}" srcOrd="2" destOrd="0" presId="urn:microsoft.com/office/officeart/2005/8/layout/lProcess2"/>
    <dgm:cxn modelId="{B0D54FCF-5091-46D7-B65B-1B4D46F9283E}" type="presParOf" srcId="{95B9EC14-64B0-476B-894F-67CC3F0D6867}" destId="{AA4B6B1C-0EEC-4E67-8CDB-EB179F164D3F}" srcOrd="0" destOrd="0" presId="urn:microsoft.com/office/officeart/2005/8/layout/lProcess2"/>
    <dgm:cxn modelId="{927B34EA-0D14-48C3-A7E6-83263B8D5AD6}" type="presParOf" srcId="{AA4B6B1C-0EEC-4E67-8CDB-EB179F164D3F}" destId="{CC2A6372-3D5D-4871-9E9E-E18FD7D849B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31156-39E5-421F-BC32-D058B0F98633}">
      <dsp:nvSpPr>
        <dsp:cNvPr id="0" name=""/>
        <dsp:cNvSpPr/>
      </dsp:nvSpPr>
      <dsp:spPr>
        <a:xfrm>
          <a:off x="163158" y="0"/>
          <a:ext cx="2833825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(1)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совершенствование национального законодательства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3158" y="0"/>
        <a:ext cx="2833825" cy="1800237"/>
      </dsp:txXfrm>
    </dsp:sp>
    <dsp:sp modelId="{D747FBA4-5439-4E32-8BE1-0E195B6C7087}">
      <dsp:nvSpPr>
        <dsp:cNvPr id="0" name=""/>
        <dsp:cNvSpPr/>
      </dsp:nvSpPr>
      <dsp:spPr>
        <a:xfrm>
          <a:off x="9" y="1591153"/>
          <a:ext cx="3103401" cy="674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реализация ППКР </a:t>
          </a:r>
          <a:r>
            <a: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от 9 февраля 2015 года № 43;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750" y="1610894"/>
        <a:ext cx="3063919" cy="634527"/>
      </dsp:txXfrm>
    </dsp:sp>
    <dsp:sp modelId="{EA448773-93EA-4941-9A65-312E3424D819}">
      <dsp:nvSpPr>
        <dsp:cNvPr id="0" name=""/>
        <dsp:cNvSpPr/>
      </dsp:nvSpPr>
      <dsp:spPr>
        <a:xfrm>
          <a:off x="9" y="2301203"/>
          <a:ext cx="3159488" cy="569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инвентаризация отраслевого законодательства; 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702" y="2317896"/>
        <a:ext cx="3126102" cy="536568"/>
      </dsp:txXfrm>
    </dsp:sp>
    <dsp:sp modelId="{613FEFFD-BA9F-423F-8C7F-8D76EB0F4197}">
      <dsp:nvSpPr>
        <dsp:cNvPr id="0" name=""/>
        <dsp:cNvSpPr/>
      </dsp:nvSpPr>
      <dsp:spPr>
        <a:xfrm>
          <a:off x="0" y="2949843"/>
          <a:ext cx="3159148" cy="753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подготовка пакета НПА о внесении изменений и дополнений ;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69" y="2971912"/>
        <a:ext cx="3115010" cy="709370"/>
      </dsp:txXfrm>
    </dsp:sp>
    <dsp:sp modelId="{3120CB6E-29E5-490E-A3E2-7DCAF420C099}">
      <dsp:nvSpPr>
        <dsp:cNvPr id="0" name=""/>
        <dsp:cNvSpPr/>
      </dsp:nvSpPr>
      <dsp:spPr>
        <a:xfrm>
          <a:off x="9" y="3799834"/>
          <a:ext cx="3131740" cy="748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разработка и утверждение перечня ХП, подлежащей эколог. стандартизации и сертификации;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921" y="3821746"/>
        <a:ext cx="3087916" cy="704292"/>
      </dsp:txXfrm>
    </dsp:sp>
    <dsp:sp modelId="{BAC24112-27E3-42D0-8825-74FD2712D698}">
      <dsp:nvSpPr>
        <dsp:cNvPr id="0" name=""/>
        <dsp:cNvSpPr/>
      </dsp:nvSpPr>
      <dsp:spPr>
        <a:xfrm>
          <a:off x="0" y="4707886"/>
          <a:ext cx="3151576" cy="10685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переработка 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утверждение обязательных санитарно-гигиенических и экологических нормативов.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97" y="4739183"/>
        <a:ext cx="3088982" cy="1005964"/>
      </dsp:txXfrm>
    </dsp:sp>
    <dsp:sp modelId="{9DF700BE-FA63-4583-8610-DA18D4D22737}">
      <dsp:nvSpPr>
        <dsp:cNvPr id="0" name=""/>
        <dsp:cNvSpPr/>
      </dsp:nvSpPr>
      <dsp:spPr>
        <a:xfrm>
          <a:off x="3372353" y="0"/>
          <a:ext cx="2473391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(2)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методическое обеспечение безопасности при работе с химическими веществами 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2353" y="0"/>
        <a:ext cx="2473391" cy="1800237"/>
      </dsp:txXfrm>
    </dsp:sp>
    <dsp:sp modelId="{D559B62C-705F-4084-BA57-1EF0C42C2346}">
      <dsp:nvSpPr>
        <dsp:cNvPr id="0" name=""/>
        <dsp:cNvSpPr/>
      </dsp:nvSpPr>
      <dsp:spPr>
        <a:xfrm>
          <a:off x="3475518" y="1800237"/>
          <a:ext cx="2267060" cy="3900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разработать и утвердить методику производственного контроля за организацией на рабочем месте предупредительной информации об опасности и мерах безопасности на промышленных предприятиях, использующих опасные химические вещества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1918" y="1866637"/>
        <a:ext cx="2134260" cy="3767714"/>
      </dsp:txXfrm>
    </dsp:sp>
    <dsp:sp modelId="{888DD524-B215-4570-BA23-F1F35545D8DB}">
      <dsp:nvSpPr>
        <dsp:cNvPr id="0" name=""/>
        <dsp:cNvSpPr/>
      </dsp:nvSpPr>
      <dsp:spPr>
        <a:xfrm>
          <a:off x="6058608" y="0"/>
          <a:ext cx="2413909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(3)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гармонизация национального законодательства с международной СГС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58608" y="0"/>
        <a:ext cx="2413909" cy="1800237"/>
      </dsp:txXfrm>
    </dsp:sp>
    <dsp:sp modelId="{8709E8EF-DA29-4782-8639-B9CCA8E35A6C}">
      <dsp:nvSpPr>
        <dsp:cNvPr id="0" name=""/>
        <dsp:cNvSpPr/>
      </dsp:nvSpPr>
      <dsp:spPr>
        <a:xfrm>
          <a:off x="6143675" y="1714513"/>
          <a:ext cx="2267060" cy="180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разработать, переработать отраслевые НПА, привести их в соответствие с международными нормами;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96668" y="1767506"/>
        <a:ext cx="2161074" cy="1703334"/>
      </dsp:txXfrm>
    </dsp:sp>
    <dsp:sp modelId="{134614F6-76EB-4BC8-BD91-DCCD5D4C4A08}">
      <dsp:nvSpPr>
        <dsp:cNvPr id="0" name=""/>
        <dsp:cNvSpPr/>
      </dsp:nvSpPr>
      <dsp:spPr>
        <a:xfrm>
          <a:off x="6143675" y="3714776"/>
          <a:ext cx="2267060" cy="18093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разработать с учетом СГС предложения для реализации технических регламентов Таможенного союза.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96668" y="3767769"/>
        <a:ext cx="2161074" cy="170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7D6C6-A373-4E0B-8EB3-635B5F1CD101}">
      <dsp:nvSpPr>
        <dsp:cNvPr id="0" name=""/>
        <dsp:cNvSpPr/>
      </dsp:nvSpPr>
      <dsp:spPr>
        <a:xfrm>
          <a:off x="2868" y="0"/>
          <a:ext cx="2244774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(1) </a:t>
          </a:r>
          <a:endParaRPr lang="en-US" sz="19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оптимизация государственного управления в области обращения ХВ</a:t>
          </a:r>
          <a:endParaRPr lang="ru-RU" sz="1900" kern="1200" dirty="0"/>
        </a:p>
      </dsp:txBody>
      <dsp:txXfrm>
        <a:off x="2868" y="0"/>
        <a:ext cx="2244774" cy="1800237"/>
      </dsp:txXfrm>
    </dsp:sp>
    <dsp:sp modelId="{787FF233-4359-4B78-A94E-C7D5BEF2C00B}">
      <dsp:nvSpPr>
        <dsp:cNvPr id="0" name=""/>
        <dsp:cNvSpPr/>
      </dsp:nvSpPr>
      <dsp:spPr>
        <a:xfrm>
          <a:off x="71431" y="1928827"/>
          <a:ext cx="2081645" cy="1634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внесение изменений и дополнений в действующие форматы и процедуры работы Координационной комиссии;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9310" y="1976706"/>
        <a:ext cx="1985887" cy="1538950"/>
      </dsp:txXfrm>
    </dsp:sp>
    <dsp:sp modelId="{9D5A9A66-58EA-45CC-95DC-3F3475D59387}">
      <dsp:nvSpPr>
        <dsp:cNvPr id="0" name=""/>
        <dsp:cNvSpPr/>
      </dsp:nvSpPr>
      <dsp:spPr>
        <a:xfrm>
          <a:off x="71439" y="3714775"/>
          <a:ext cx="2069624" cy="2038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 межведомственного регламента взаимодействия по смежным функциям для органов исполнительной власти.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1141" y="3774477"/>
        <a:ext cx="1950220" cy="1918985"/>
      </dsp:txXfrm>
    </dsp:sp>
    <dsp:sp modelId="{A87E3FA0-F702-48AD-91F5-FD5FEF29A623}">
      <dsp:nvSpPr>
        <dsp:cNvPr id="0" name=""/>
        <dsp:cNvSpPr/>
      </dsp:nvSpPr>
      <dsp:spPr>
        <a:xfrm>
          <a:off x="2416785" y="0"/>
          <a:ext cx="2389353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 dirty="0" smtClean="0"/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(2)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усиление таможенного контроля, надлежащего оформления ввозимых/вывозимых товаров, содержащих опасные ХВ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6785" y="0"/>
        <a:ext cx="2389353" cy="1800237"/>
      </dsp:txXfrm>
    </dsp:sp>
    <dsp:sp modelId="{D8CA37F3-D131-45F6-B2F5-0E4A25305970}">
      <dsp:nvSpPr>
        <dsp:cNvPr id="0" name=""/>
        <dsp:cNvSpPr/>
      </dsp:nvSpPr>
      <dsp:spPr>
        <a:xfrm>
          <a:off x="2500328" y="2143146"/>
          <a:ext cx="2248063" cy="1946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 разработка и утверждение для таможенных служб методики </a:t>
          </a:r>
          <a:r>
            <a:rPr lang="ru-RU" sz="1600" b="0" i="0" kern="1200" dirty="0" err="1" smtClean="0">
              <a:latin typeface="Times New Roman" pitchFamily="18" charset="0"/>
              <a:cs typeface="Times New Roman" pitchFamily="18" charset="0"/>
            </a:rPr>
            <a:t>экспресс-контроля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 продукции, содержащей опасные ХВ;</a:t>
          </a:r>
          <a:endParaRPr lang="ru-RU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7337" y="2200155"/>
        <a:ext cx="2134045" cy="1832403"/>
      </dsp:txXfrm>
    </dsp:sp>
    <dsp:sp modelId="{47B50C62-EE07-496E-ACA9-C910B480B414}">
      <dsp:nvSpPr>
        <dsp:cNvPr id="0" name=""/>
        <dsp:cNvSpPr/>
      </dsp:nvSpPr>
      <dsp:spPr>
        <a:xfrm>
          <a:off x="2481396" y="4143403"/>
          <a:ext cx="2219013" cy="1626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 НПА по контролю на таможенной границе за наличием предупредительной маркировки, паспорта безопасности ХП.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9023" y="4191030"/>
        <a:ext cx="2123759" cy="1530838"/>
      </dsp:txXfrm>
    </dsp:sp>
    <dsp:sp modelId="{5FD7BC6A-9AE3-4073-817F-2721D06F30D1}">
      <dsp:nvSpPr>
        <dsp:cNvPr id="0" name=""/>
        <dsp:cNvSpPr/>
      </dsp:nvSpPr>
      <dsp:spPr>
        <a:xfrm>
          <a:off x="5418428" y="0"/>
          <a:ext cx="2781250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(3)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усиление национальной системы надзора и предотвращение незаконного оборота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18428" y="0"/>
        <a:ext cx="2781250" cy="1800237"/>
      </dsp:txXfrm>
    </dsp:sp>
    <dsp:sp modelId="{1C32F013-3B1B-4321-ABAB-799CC14DE976}">
      <dsp:nvSpPr>
        <dsp:cNvPr id="0" name=""/>
        <dsp:cNvSpPr/>
      </dsp:nvSpPr>
      <dsp:spPr>
        <a:xfrm>
          <a:off x="4885083" y="1697763"/>
          <a:ext cx="3739638" cy="785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подготовка реестра предприятий, в обращении которых находятся опасные ХВ;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8084" y="1720764"/>
        <a:ext cx="3693636" cy="739301"/>
      </dsp:txXfrm>
    </dsp:sp>
    <dsp:sp modelId="{7D7A3213-390D-4BD7-A01D-06E87C8F89AB}">
      <dsp:nvSpPr>
        <dsp:cNvPr id="0" name=""/>
        <dsp:cNvSpPr/>
      </dsp:nvSpPr>
      <dsp:spPr>
        <a:xfrm>
          <a:off x="4883938" y="5072098"/>
          <a:ext cx="3745625" cy="749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 разработка и утверждение процедур и форматов общественного контроля, включая работу профсоюзов.</a:t>
          </a:r>
          <a:endParaRPr lang="ru-RU" sz="1600" kern="1200" dirty="0"/>
        </a:p>
      </dsp:txBody>
      <dsp:txXfrm>
        <a:off x="4905886" y="5094046"/>
        <a:ext cx="3701729" cy="705473"/>
      </dsp:txXfrm>
    </dsp:sp>
    <dsp:sp modelId="{98D54D1E-05EB-4FF2-A934-E5B6A191E73D}">
      <dsp:nvSpPr>
        <dsp:cNvPr id="0" name=""/>
        <dsp:cNvSpPr/>
      </dsp:nvSpPr>
      <dsp:spPr>
        <a:xfrm>
          <a:off x="4883930" y="4214843"/>
          <a:ext cx="3770410" cy="746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 методики отбора проб для обеспечения безопасности персонала в зонах химических аварий;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5786" y="4236699"/>
        <a:ext cx="3726698" cy="702494"/>
      </dsp:txXfrm>
    </dsp:sp>
    <dsp:sp modelId="{71CE32BA-39E0-4ED2-ACB2-30ADA4F68E35}">
      <dsp:nvSpPr>
        <dsp:cNvPr id="0" name=""/>
        <dsp:cNvSpPr/>
      </dsp:nvSpPr>
      <dsp:spPr>
        <a:xfrm>
          <a:off x="4883930" y="3286147"/>
          <a:ext cx="3726495" cy="873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разработка, согласование и утверждение плана проверок субъектов предпринимательства, в соответствии со степенью риска;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9503" y="3311720"/>
        <a:ext cx="3675349" cy="821991"/>
      </dsp:txXfrm>
    </dsp:sp>
    <dsp:sp modelId="{92E73C09-2814-48DA-B85F-D8F8206A6F21}">
      <dsp:nvSpPr>
        <dsp:cNvPr id="0" name=""/>
        <dsp:cNvSpPr/>
      </dsp:nvSpPr>
      <dsp:spPr>
        <a:xfrm>
          <a:off x="4883930" y="2571768"/>
          <a:ext cx="3779382" cy="650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внесение изменений в проверочные листы ГКО в соответствии со степенью опасности производственных объектов;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02991" y="2590829"/>
        <a:ext cx="3741260" cy="61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DF18B-3647-4860-93E7-F1FAE8C9E124}">
      <dsp:nvSpPr>
        <dsp:cNvPr id="0" name=""/>
        <dsp:cNvSpPr/>
      </dsp:nvSpPr>
      <dsp:spPr>
        <a:xfrm>
          <a:off x="714383" y="0"/>
          <a:ext cx="3298100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(1)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создание информационной системы «Единое окно доступа к данным по безопасности ХВ»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4383" y="0"/>
        <a:ext cx="3298100" cy="1800237"/>
      </dsp:txXfrm>
    </dsp:sp>
    <dsp:sp modelId="{DC7F8CF5-762E-4692-8325-3D98DC5DF6EA}">
      <dsp:nvSpPr>
        <dsp:cNvPr id="0" name=""/>
        <dsp:cNvSpPr/>
      </dsp:nvSpPr>
      <dsp:spPr>
        <a:xfrm>
          <a:off x="68052" y="1609969"/>
          <a:ext cx="4364028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разработка программного обеспечения для работы информационной системы «Единое окно доступа к данным по безопасности ХВ»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6948" y="1628865"/>
        <a:ext cx="4326236" cy="607373"/>
      </dsp:txXfrm>
    </dsp:sp>
    <dsp:sp modelId="{792DAE19-66A0-47D5-9F8C-665D0444998E}">
      <dsp:nvSpPr>
        <dsp:cNvPr id="0" name=""/>
        <dsp:cNvSpPr/>
      </dsp:nvSpPr>
      <dsp:spPr>
        <a:xfrm>
          <a:off x="50965" y="2341773"/>
          <a:ext cx="4381382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сбор и обобщение научно обоснованных данных об опасных свойствах ХП, производимой и ввозимой в республику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861" y="2360669"/>
        <a:ext cx="4343590" cy="607373"/>
      </dsp:txXfrm>
    </dsp:sp>
    <dsp:sp modelId="{67545075-D66A-4336-B52A-768643698564}">
      <dsp:nvSpPr>
        <dsp:cNvPr id="0" name=""/>
        <dsp:cNvSpPr/>
      </dsp:nvSpPr>
      <dsp:spPr>
        <a:xfrm>
          <a:off x="64783" y="3073576"/>
          <a:ext cx="4364373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создание и поддержка единого реестра опасной (для человека, для ОС в соответствии с СГС;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679" y="3092472"/>
        <a:ext cx="4326581" cy="607373"/>
      </dsp:txXfrm>
    </dsp:sp>
    <dsp:sp modelId="{10DE5A05-0D35-4973-A446-2139D79EA30F}">
      <dsp:nvSpPr>
        <dsp:cNvPr id="0" name=""/>
        <dsp:cNvSpPr/>
      </dsp:nvSpPr>
      <dsp:spPr>
        <a:xfrm>
          <a:off x="77607" y="3805381"/>
          <a:ext cx="4351549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формирование и обновление единого реестра субъектов предпринимательства,  использующих ХВ;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503" y="3824277"/>
        <a:ext cx="4313757" cy="607373"/>
      </dsp:txXfrm>
    </dsp:sp>
    <dsp:sp modelId="{1216EF6E-0349-4697-A5F2-E67DBF6C8916}">
      <dsp:nvSpPr>
        <dsp:cNvPr id="0" name=""/>
        <dsp:cNvSpPr/>
      </dsp:nvSpPr>
      <dsp:spPr>
        <a:xfrm>
          <a:off x="65494" y="4537185"/>
          <a:ext cx="4363662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разработка и утверждение формата и процедуры отчетности КО, осуществляющего координацию реализации Программы;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390" y="4556081"/>
        <a:ext cx="4325870" cy="607373"/>
      </dsp:txXfrm>
    </dsp:sp>
    <dsp:sp modelId="{31CA08BA-C04C-4C23-A13C-5626F2611706}">
      <dsp:nvSpPr>
        <dsp:cNvPr id="0" name=""/>
        <dsp:cNvSpPr/>
      </dsp:nvSpPr>
      <dsp:spPr>
        <a:xfrm>
          <a:off x="95782" y="5268988"/>
          <a:ext cx="4261934" cy="645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 создание и поддержка базы данных ПБ ХП и карточек химической безопасности с соответствующей маркировкой.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678" y="5287884"/>
        <a:ext cx="4224142" cy="607373"/>
      </dsp:txXfrm>
    </dsp:sp>
    <dsp:sp modelId="{F15AC01E-695B-4A79-95FB-B85064BFFE15}">
      <dsp:nvSpPr>
        <dsp:cNvPr id="0" name=""/>
        <dsp:cNvSpPr/>
      </dsp:nvSpPr>
      <dsp:spPr>
        <a:xfrm>
          <a:off x="4836668" y="0"/>
          <a:ext cx="3307266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2)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повышение осведомленности гражданского общества по вопросам классификации и предупредительной маркировки ХВ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6668" y="0"/>
        <a:ext cx="3307266" cy="1800237"/>
      </dsp:txXfrm>
    </dsp:sp>
    <dsp:sp modelId="{952C4113-A38A-419D-8C4E-D140F157D9D5}">
      <dsp:nvSpPr>
        <dsp:cNvPr id="0" name=""/>
        <dsp:cNvSpPr/>
      </dsp:nvSpPr>
      <dsp:spPr>
        <a:xfrm>
          <a:off x="4572035" y="2143136"/>
          <a:ext cx="3837765" cy="1035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 информационных материалов (брошюр, листовок, плакатов и т.д.) о классификации опасности и маркировке ХВ, в том числе о пиктограммах;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2375" y="2173476"/>
        <a:ext cx="3777085" cy="975220"/>
      </dsp:txXfrm>
    </dsp:sp>
    <dsp:sp modelId="{CC2A6372-3D5D-4871-9E9E-E18FD7D849BF}">
      <dsp:nvSpPr>
        <dsp:cNvPr id="0" name=""/>
        <dsp:cNvSpPr/>
      </dsp:nvSpPr>
      <dsp:spPr>
        <a:xfrm>
          <a:off x="4572030" y="3286152"/>
          <a:ext cx="3918864" cy="9636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проведение коммуникативных мероприятий по повышению уровня информированности и осведомленности об опасных свойствах ХВ;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0254" y="3314376"/>
        <a:ext cx="3862416" cy="907194"/>
      </dsp:txXfrm>
    </dsp:sp>
    <dsp:sp modelId="{7ACF7FA2-03FE-4223-A53D-F52DD5A9A74E}">
      <dsp:nvSpPr>
        <dsp:cNvPr id="0" name=""/>
        <dsp:cNvSpPr/>
      </dsp:nvSpPr>
      <dsp:spPr>
        <a:xfrm>
          <a:off x="4479557" y="4357719"/>
          <a:ext cx="4021596" cy="1498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предоставление информации для широкой общественности по рискам и маркировке ХВ путем размещения информации в средствах массовой информации, на </a:t>
          </a:r>
          <a:r>
            <a:rPr lang="ru-RU" sz="1600" b="0" i="0" kern="1200" dirty="0" err="1" smtClean="0">
              <a:latin typeface="Times New Roman" pitchFamily="18" charset="0"/>
              <a:cs typeface="Times New Roman" pitchFamily="18" charset="0"/>
            </a:rPr>
            <a:t>интернет-ресурсах</a:t>
          </a: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, в местах общественного пользования.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3458" y="4401620"/>
        <a:ext cx="3933794" cy="1411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DF18B-3647-4860-93E7-F1FAE8C9E124}">
      <dsp:nvSpPr>
        <dsp:cNvPr id="0" name=""/>
        <dsp:cNvSpPr/>
      </dsp:nvSpPr>
      <dsp:spPr>
        <a:xfrm>
          <a:off x="488765" y="0"/>
          <a:ext cx="3837313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(3)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совершенствование системы повышения кадрового потенциала в области обращения ХВ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765" y="0"/>
        <a:ext cx="3837313" cy="1800237"/>
      </dsp:txXfrm>
    </dsp:sp>
    <dsp:sp modelId="{1216EF6E-0349-4697-A5F2-E67DBF6C8916}">
      <dsp:nvSpPr>
        <dsp:cNvPr id="0" name=""/>
        <dsp:cNvSpPr/>
      </dsp:nvSpPr>
      <dsp:spPr>
        <a:xfrm>
          <a:off x="81198" y="1767328"/>
          <a:ext cx="4379723" cy="1738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разработка учебных материалов по повышению осведомленности и наращиванию потенциала в области СГС для регулирующих органов; для контролирующих органов; для работодателей и профсоюзов; для потребителей;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2104" y="1818234"/>
        <a:ext cx="4277911" cy="1636259"/>
      </dsp:txXfrm>
    </dsp:sp>
    <dsp:sp modelId="{31CA08BA-C04C-4C23-A13C-5626F2611706}">
      <dsp:nvSpPr>
        <dsp:cNvPr id="0" name=""/>
        <dsp:cNvSpPr/>
      </dsp:nvSpPr>
      <dsp:spPr>
        <a:xfrm>
          <a:off x="142878" y="3641434"/>
          <a:ext cx="4283599" cy="1864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 разработка и внедрение программ профессиональной подготовки по вопросам классификации опасных свойств ХП.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477" y="3696033"/>
        <a:ext cx="4174401" cy="1754962"/>
      </dsp:txXfrm>
    </dsp:sp>
    <dsp:sp modelId="{F15AC01E-695B-4A79-95FB-B85064BFFE15}">
      <dsp:nvSpPr>
        <dsp:cNvPr id="0" name=""/>
        <dsp:cNvSpPr/>
      </dsp:nvSpPr>
      <dsp:spPr>
        <a:xfrm>
          <a:off x="4786347" y="0"/>
          <a:ext cx="3422280" cy="60007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(4)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Times New Roman" pitchFamily="18" charset="0"/>
              <a:cs typeface="Times New Roman" pitchFamily="18" charset="0"/>
            </a:rPr>
            <a:t>повышение технического оснащения лабораторной базы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6347" y="0"/>
        <a:ext cx="3422280" cy="1800237"/>
      </dsp:txXfrm>
    </dsp:sp>
    <dsp:sp modelId="{CC2A6372-3D5D-4871-9E9E-E18FD7D849BF}">
      <dsp:nvSpPr>
        <dsp:cNvPr id="0" name=""/>
        <dsp:cNvSpPr/>
      </dsp:nvSpPr>
      <dsp:spPr>
        <a:xfrm>
          <a:off x="4493936" y="2071716"/>
          <a:ext cx="4007217" cy="1318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Times New Roman" pitchFamily="18" charset="0"/>
              <a:cs typeface="Times New Roman" pitchFamily="18" charset="0"/>
            </a:rPr>
            <a:t>закупка оборудования по модернизации лабораторно-технической базы.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2540" y="2110320"/>
        <a:ext cx="3930009" cy="1240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E0E50F-05BB-49AD-B37A-4F70A17F2F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63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38E0DC-1A19-49D6-B240-EECB3241697C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2D16C5-AE09-499C-96D8-58CC3EDCD3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600976" cy="42862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Правительства КР по внедрению международной системы классификации опасности и маркировки химических веществ в КР и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мероприятий по ее реализации на 2015-2017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00298" y="5000636"/>
            <a:ext cx="5614986" cy="736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Астана 18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июня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786190"/>
            <a:ext cx="2071702" cy="914402"/>
          </a:xfrm>
          <a:prstGeom prst="rect">
            <a:avLst/>
          </a:prstGeom>
          <a:noFill/>
        </p:spPr>
      </p:pic>
      <p:pic>
        <p:nvPicPr>
          <p:cNvPr id="6" name="Рисунок 5" descr="C:\Documents and Settings\Администратор\Рабочий стол\logo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786190"/>
            <a:ext cx="656810" cy="66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14678" y="4500570"/>
            <a:ext cx="1714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Министерство экономики </a:t>
            </a:r>
            <a:r>
              <a:rPr lang="ru-RU" sz="800" b="1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Республики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D:\НЭЭ\logotip\Logo expert ekologi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3786190"/>
            <a:ext cx="714380" cy="71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D:\НЭЭ\logotip\saicm_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4000504"/>
            <a:ext cx="928694" cy="410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78619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419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Осуществлено на сегодняшний день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329642" cy="5786478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 связи с вступлением в Евразийский экономический союз производится техническое оснащение лабораторной базы.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Разработаны дополнительные пункты в проверочные листы для ГЭТИ.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проект Закона КР «Об экологической безопасности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Республики» внесены положения касающиеся предупредительной маркировки и требования к обращению химических веществ на территории КР.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Проведены коммуникативные мероприятия с представителями государственных органов,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общественных организаций с целью знакомства с положениями СГС.</a:t>
            </a:r>
          </a:p>
          <a:p>
            <a:pPr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Проектом Постановления Правительства КР«О внесении изменений и дополнений в постановление Правительства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Республики «Об утверждении критериев оценки степени риска при осуществлении предпринимательской деятельности» от 18 февраля 2012 года № 108» внесены дополнения о присвоении категории опасности для субъектов предпринимательства, имеющих в обращении химическую продукцию.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358114" cy="64294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Первоочередные мероприятия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1538" y="1142984"/>
            <a:ext cx="7572428" cy="5054617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целью повышения осведомленности и наращивания потенциала среди </a:t>
            </a: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регулирующих органов;</a:t>
            </a: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контролирующих органов;</a:t>
            </a:r>
          </a:p>
          <a:p>
            <a:pPr marL="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работодателей и профсоюзов;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проведение целого ряда обучающих тренингов.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36537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4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dirty="0" smtClean="0"/>
              <a:t>Региональный информационно-обучающий </a:t>
            </a:r>
            <a:r>
              <a:rPr lang="ru-RU" altLang="ru-RU" sz="2000" b="1" dirty="0"/>
              <a:t>семинар по вопросам </a:t>
            </a:r>
            <a:r>
              <a:rPr lang="ru-RU" altLang="ru-RU" sz="2000" b="1" dirty="0" smtClean="0"/>
              <a:t>использования инструментов СГС в </a:t>
            </a:r>
            <a:r>
              <a:rPr lang="ru-RU" altLang="ru-RU" sz="2000" b="1" dirty="0"/>
              <a:t>управлении химическими </a:t>
            </a:r>
            <a:r>
              <a:rPr lang="ru-RU" altLang="ru-RU" sz="2000" b="1" dirty="0" smtClean="0"/>
              <a:t>веществами</a:t>
            </a:r>
            <a:endParaRPr lang="ru-RU" altLang="ru-RU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773238"/>
            <a:ext cx="7772400" cy="158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dirty="0"/>
              <a:t>В семинаре приняли участие представители министерств и ведомств из Кыргызстана и Казахстана, а также неправительственных организаций, деятельность которых связана с управлением химических веществ. </a:t>
            </a:r>
          </a:p>
        </p:txBody>
      </p:sp>
      <p:pic>
        <p:nvPicPr>
          <p:cNvPr id="32772" name="Picture 4" descr="IMG_818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3357563"/>
            <a:ext cx="4262437" cy="284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3" name="Picture 5" descr="IMG_82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33750"/>
            <a:ext cx="3960812" cy="283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9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www.eco-expertise.org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lum bright="6000" contrast="26000"/>
          </a:blip>
          <a:stretch>
            <a:fillRect/>
          </a:stretch>
        </p:blipFill>
        <p:spPr bwMode="auto">
          <a:xfrm>
            <a:off x="2928926" y="2176100"/>
            <a:ext cx="5572164" cy="3911260"/>
          </a:xfrm>
          <a:prstGeom prst="rect">
            <a:avLst/>
          </a:prstGeom>
          <a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6000" contrast="26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329642" cy="5514042"/>
          </a:xfrm>
          <a:noFill/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апреля 2015 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принято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ППКР № 235 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Программы Правительства КР по внедрению международной системы классификации опасности и маркировки химических веществ в КР и Плана мероприятий по ее реализации на 2015-2017».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15262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1538" y="1214423"/>
            <a:ext cx="7615262" cy="485778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2017 году национальной системы классификации и предупредительной маркировки химических веществ на основе международной системы Согласованной на глобальном уровне системы классификации опасности и маркировки химических веществ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этой цели позволит повысить уровень защищенности здоровья человека и окружающей среды при обращении с химической продукцией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36537"/>
            <a:ext cx="774700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8683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Приоритеты программы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 fontScale="77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будет осуществляться по следующим приоритетным направлениям: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Совершенствование законодательства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классификации и маркировки химических веществ и гармонизация с международной системой Согласованной на глобальном уровне системы классификации опасности и маркировки химических веществ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Обновление действующей системы институтов государственного регулирования (в том числе надзор и контроль) опасными химическими веществами для разработки и внедрения Согласованной на глобальном уровне системы классификации опасности и маркировки химических веществ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информационного обеспечения, кадрового и технического потенциала по внедрению системы Согласованной на глобальном уровне системы классификации опасности и маркировки химических веществ.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2968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риоритет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задачи и меры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571480"/>
          <a:ext cx="847251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2968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риоритет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задачи и меры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642918"/>
          <a:ext cx="871543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2968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риоритет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задачи и меры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71480"/>
          <a:ext cx="850115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29684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риоритет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задачи и меры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71480"/>
          <a:ext cx="850115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21510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540</TotalTime>
  <Words>953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  Программа Правительства КР по внедрению международной системы классификации опасности и маркировки химических веществ в КР и  План мероприятий по ее реализации на 2015-2017</vt:lpstr>
      <vt:lpstr>Презентация PowerPoint</vt:lpstr>
      <vt:lpstr>Цель Программы</vt:lpstr>
      <vt:lpstr>Приоритеты программы</vt:lpstr>
      <vt:lpstr>Приоритет I: задачи и меры</vt:lpstr>
      <vt:lpstr>Приоритет II: задачи и меры</vt:lpstr>
      <vt:lpstr>Приоритет III: задачи и меры</vt:lpstr>
      <vt:lpstr>Приоритет III: задачи и меры</vt:lpstr>
      <vt:lpstr>Презентация PowerPoint</vt:lpstr>
      <vt:lpstr>Осуществлено на сегодняшний день</vt:lpstr>
      <vt:lpstr>Первоочередные мероприятия</vt:lpstr>
      <vt:lpstr>Презентация PowerPoint</vt:lpstr>
      <vt:lpstr>Региональный информационно-обучающий семинар по вопросам использования инструментов СГС в управлении химическими веществами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PersonalPC</dc:creator>
  <cp:lastModifiedBy>user</cp:lastModifiedBy>
  <cp:revision>58</cp:revision>
  <dcterms:created xsi:type="dcterms:W3CDTF">2015-06-05T06:33:38Z</dcterms:created>
  <dcterms:modified xsi:type="dcterms:W3CDTF">2020-10-23T04:55:50Z</dcterms:modified>
</cp:coreProperties>
</file>